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55"/>
  </p:notesMasterIdLst>
  <p:sldIdLst>
    <p:sldId id="857" r:id="rId5"/>
    <p:sldId id="1040" r:id="rId6"/>
    <p:sldId id="937" r:id="rId7"/>
    <p:sldId id="283" r:id="rId8"/>
    <p:sldId id="936" r:id="rId9"/>
    <p:sldId id="865" r:id="rId10"/>
    <p:sldId id="790" r:id="rId11"/>
    <p:sldId id="787" r:id="rId12"/>
    <p:sldId id="864" r:id="rId13"/>
    <p:sldId id="938" r:id="rId14"/>
    <p:sldId id="939" r:id="rId15"/>
    <p:sldId id="874" r:id="rId16"/>
    <p:sldId id="940" r:id="rId17"/>
    <p:sldId id="941" r:id="rId18"/>
    <p:sldId id="942" r:id="rId19"/>
    <p:sldId id="934" r:id="rId20"/>
    <p:sldId id="899" r:id="rId21"/>
    <p:sldId id="929" r:id="rId22"/>
    <p:sldId id="930" r:id="rId23"/>
    <p:sldId id="931" r:id="rId24"/>
    <p:sldId id="932" r:id="rId25"/>
    <p:sldId id="917" r:id="rId26"/>
    <p:sldId id="925" r:id="rId27"/>
    <p:sldId id="926" r:id="rId28"/>
    <p:sldId id="927" r:id="rId29"/>
    <p:sldId id="933" r:id="rId30"/>
    <p:sldId id="862" r:id="rId31"/>
    <p:sldId id="891" r:id="rId32"/>
    <p:sldId id="890" r:id="rId33"/>
    <p:sldId id="924" r:id="rId34"/>
    <p:sldId id="935" r:id="rId35"/>
    <p:sldId id="771" r:id="rId36"/>
    <p:sldId id="897" r:id="rId37"/>
    <p:sldId id="885" r:id="rId38"/>
    <p:sldId id="454" r:id="rId39"/>
    <p:sldId id="269" r:id="rId40"/>
    <p:sldId id="392" r:id="rId41"/>
    <p:sldId id="450" r:id="rId42"/>
    <p:sldId id="448" r:id="rId43"/>
    <p:sldId id="943" r:id="rId44"/>
    <p:sldId id="451" r:id="rId45"/>
    <p:sldId id="452" r:id="rId46"/>
    <p:sldId id="801" r:id="rId47"/>
    <p:sldId id="791" r:id="rId48"/>
    <p:sldId id="778" r:id="rId49"/>
    <p:sldId id="836" r:id="rId50"/>
    <p:sldId id="850" r:id="rId51"/>
    <p:sldId id="893" r:id="rId52"/>
    <p:sldId id="871" r:id="rId53"/>
    <p:sldId id="870" r:id="rId54"/>
  </p:sldIdLst>
  <p:sldSz cx="9144000" cy="6858000" type="screen4x3"/>
  <p:notesSz cx="6858000" cy="1724025"/>
  <p:embeddedFontLst>
    <p:embeddedFont>
      <p:font typeface="Arial Rounded MT Bold" panose="020F0704030504030204" pitchFamily="34" charset="77"/>
      <p:regular r:id="rId56"/>
      <p:bold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Impact" panose="020B0806030902050204" pitchFamily="34" charset="0"/>
      <p:regular r:id="rId64"/>
    </p:embeddedFont>
    <p:embeddedFont>
      <p:font typeface="Poppins" pitchFamily="2" charset="77"/>
      <p:regular r:id="rId65"/>
      <p:bold r:id="rId66"/>
      <p:italic r:id="rId67"/>
      <p:boldItalic r:id="rId68"/>
    </p:embeddedFont>
    <p:embeddedFont>
      <p:font typeface="Poppins Light" pitchFamily="2" charset="77"/>
      <p:regular r:id="rId69"/>
      <p:italic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88" userDrawn="1">
          <p15:clr>
            <a:srgbClr val="A4A3A4"/>
          </p15:clr>
        </p15:guide>
        <p15:guide id="3" pos="5472" userDrawn="1">
          <p15:clr>
            <a:srgbClr val="A4A3A4"/>
          </p15:clr>
        </p15:guide>
        <p15:guide id="4" orient="horz" pos="2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Blaser" initials="MB" lastIdx="1" clrIdx="0">
    <p:extLst>
      <p:ext uri="{19B8F6BF-5375-455C-9EA6-DF929625EA0E}">
        <p15:presenceInfo xmlns:p15="http://schemas.microsoft.com/office/powerpoint/2012/main" userId="S::mblaser@loyco.ch::63641612-cd00-4363-9d5c-bd9a7517b1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BFB0"/>
    <a:srgbClr val="FFDB1A"/>
    <a:srgbClr val="2322A9"/>
    <a:srgbClr val="1A8E43"/>
    <a:srgbClr val="F8213C"/>
    <a:srgbClr val="D7D7D7"/>
    <a:srgbClr val="F833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0F898-7214-0B79-059D-1C20FD80FA18}" v="14" dt="2019-10-28T18:12:04.314"/>
    <p1510:client id="{73579E43-F433-AE4D-9273-A4A1B8C057F1}" v="833" dt="2019-10-29T17:34:21.9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771"/>
    <p:restoredTop sz="94515"/>
  </p:normalViewPr>
  <p:slideViewPr>
    <p:cSldViewPr snapToGrid="0">
      <p:cViewPr varScale="1">
        <p:scale>
          <a:sx n="89" d="100"/>
          <a:sy n="89" d="100"/>
        </p:scale>
        <p:origin x="168" y="768"/>
      </p:cViewPr>
      <p:guideLst>
        <p:guide orient="horz" pos="4032"/>
        <p:guide pos="288"/>
        <p:guide pos="5472"/>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a Lupu" userId="S::corina@paradigm21.ch::6b5df6f4-edc9-4486-bfdb-4efe3a8ff631" providerId="AD" clId="Web-{50A8E5A9-AA49-C839-EB9F-52C8D70C60FE}"/>
    <pc:docChg chg="addSld sldOrd">
      <pc:chgData name="Corina Lupu" userId="S::corina@paradigm21.ch::6b5df6f4-edc9-4486-bfdb-4efe3a8ff631" providerId="AD" clId="Web-{50A8E5A9-AA49-C839-EB9F-52C8D70C60FE}" dt="2019-10-27T08:11:57.478" v="2"/>
      <pc:docMkLst>
        <pc:docMk/>
      </pc:docMkLst>
      <pc:sldChg chg="add ord">
        <pc:chgData name="Corina Lupu" userId="S::corina@paradigm21.ch::6b5df6f4-edc9-4486-bfdb-4efe3a8ff631" providerId="AD" clId="Web-{50A8E5A9-AA49-C839-EB9F-52C8D70C60FE}" dt="2019-10-27T08:11:52.634" v="1"/>
        <pc:sldMkLst>
          <pc:docMk/>
          <pc:sldMk cId="895964822" sldId="941"/>
        </pc:sldMkLst>
      </pc:sldChg>
      <pc:sldChg chg="add">
        <pc:chgData name="Corina Lupu" userId="S::corina@paradigm21.ch::6b5df6f4-edc9-4486-bfdb-4efe3a8ff631" providerId="AD" clId="Web-{50A8E5A9-AA49-C839-EB9F-52C8D70C60FE}" dt="2019-10-27T08:11:57.478" v="2"/>
        <pc:sldMkLst>
          <pc:docMk/>
          <pc:sldMk cId="1320446290" sldId="942"/>
        </pc:sldMkLst>
      </pc:sldChg>
    </pc:docChg>
  </pc:docChgLst>
  <pc:docChgLst>
    <pc:chgData clId="Web-{12024BC5-9C8E-D71C-911B-0D87BA325A27}"/>
    <pc:docChg chg="modSld">
      <pc:chgData name="" userId="" providerId="" clId="Web-{12024BC5-9C8E-D71C-911B-0D87BA325A27}" dt="2019-10-27T11:32:34.581" v="20" actId="14100"/>
      <pc:docMkLst>
        <pc:docMk/>
      </pc:docMkLst>
      <pc:sldChg chg="modSp">
        <pc:chgData name="" userId="" providerId="" clId="Web-{12024BC5-9C8E-D71C-911B-0D87BA325A27}" dt="2019-10-27T11:32:34.581" v="20" actId="14100"/>
        <pc:sldMkLst>
          <pc:docMk/>
          <pc:sldMk cId="3504743872" sldId="937"/>
        </pc:sldMkLst>
        <pc:spChg chg="mod">
          <ac:chgData name="" userId="" providerId="" clId="Web-{12024BC5-9C8E-D71C-911B-0D87BA325A27}" dt="2019-10-27T11:32:34.581" v="20" actId="14100"/>
          <ac:spMkLst>
            <pc:docMk/>
            <pc:sldMk cId="3504743872" sldId="937"/>
            <ac:spMk id="20" creationId="{F97552B4-8F8A-48AA-9A78-F0EEA6770D75}"/>
          </ac:spMkLst>
        </pc:spChg>
      </pc:sldChg>
    </pc:docChg>
  </pc:docChgLst>
  <pc:docChgLst>
    <pc:chgData name="Corina Lupu" userId="S::corina@paradigm21.ch::6b5df6f4-edc9-4486-bfdb-4efe3a8ff631" providerId="AD" clId="Web-{04A0F898-7214-0B79-059D-1C20FD80FA18}"/>
    <pc:docChg chg="modSld">
      <pc:chgData name="Corina Lupu" userId="S::corina@paradigm21.ch::6b5df6f4-edc9-4486-bfdb-4efe3a8ff631" providerId="AD" clId="Web-{04A0F898-7214-0B79-059D-1C20FD80FA18}" dt="2019-10-28T18:12:04.314" v="13" actId="1076"/>
      <pc:docMkLst>
        <pc:docMk/>
      </pc:docMkLst>
      <pc:sldChg chg="addSp delSp modSp">
        <pc:chgData name="Corina Lupu" userId="S::corina@paradigm21.ch::6b5df6f4-edc9-4486-bfdb-4efe3a8ff631" providerId="AD" clId="Web-{04A0F898-7214-0B79-059D-1C20FD80FA18}" dt="2019-10-28T18:12:04.314" v="13" actId="1076"/>
        <pc:sldMkLst>
          <pc:docMk/>
          <pc:sldMk cId="4096020997" sldId="1040"/>
        </pc:sldMkLst>
        <pc:spChg chg="mod">
          <ac:chgData name="Corina Lupu" userId="S::corina@paradigm21.ch::6b5df6f4-edc9-4486-bfdb-4efe3a8ff631" providerId="AD" clId="Web-{04A0F898-7214-0B79-059D-1C20FD80FA18}" dt="2019-10-28T18:12:04.267" v="11" actId="1076"/>
          <ac:spMkLst>
            <pc:docMk/>
            <pc:sldMk cId="4096020997" sldId="1040"/>
            <ac:spMk id="4" creationId="{106C944F-808F-9541-A80D-DEABC2E4B50A}"/>
          </ac:spMkLst>
        </pc:spChg>
        <pc:spChg chg="mod">
          <ac:chgData name="Corina Lupu" userId="S::corina@paradigm21.ch::6b5df6f4-edc9-4486-bfdb-4efe3a8ff631" providerId="AD" clId="Web-{04A0F898-7214-0B79-059D-1C20FD80FA18}" dt="2019-10-28T18:12:04.282" v="12" actId="1076"/>
          <ac:spMkLst>
            <pc:docMk/>
            <pc:sldMk cId="4096020997" sldId="1040"/>
            <ac:spMk id="7" creationId="{DBE95826-7FA1-4C45-8410-46799E55C546}"/>
          </ac:spMkLst>
        </pc:spChg>
        <pc:picChg chg="add mod">
          <ac:chgData name="Corina Lupu" userId="S::corina@paradigm21.ch::6b5df6f4-edc9-4486-bfdb-4efe3a8ff631" providerId="AD" clId="Web-{04A0F898-7214-0B79-059D-1C20FD80FA18}" dt="2019-10-28T18:12:04.314" v="13" actId="1076"/>
          <ac:picMkLst>
            <pc:docMk/>
            <pc:sldMk cId="4096020997" sldId="1040"/>
            <ac:picMk id="3" creationId="{855D0FA6-A8D5-4E2C-8832-8405E8E5878B}"/>
          </ac:picMkLst>
        </pc:picChg>
        <pc:picChg chg="del">
          <ac:chgData name="Corina Lupu" userId="S::corina@paradigm21.ch::6b5df6f4-edc9-4486-bfdb-4efe3a8ff631" providerId="AD" clId="Web-{04A0F898-7214-0B79-059D-1C20FD80FA18}" dt="2019-10-28T18:10:35.282" v="0"/>
          <ac:picMkLst>
            <pc:docMk/>
            <pc:sldMk cId="4096020997" sldId="1040"/>
            <ac:picMk id="5" creationId="{EF638579-6645-1844-A06F-5F96BE3A0953}"/>
          </ac:picMkLst>
        </pc:picChg>
        <pc:picChg chg="mod">
          <ac:chgData name="Corina Lupu" userId="S::corina@paradigm21.ch::6b5df6f4-edc9-4486-bfdb-4efe3a8ff631" providerId="AD" clId="Web-{04A0F898-7214-0B79-059D-1C20FD80FA18}" dt="2019-10-28T18:11:48.767" v="9" actId="1076"/>
          <ac:picMkLst>
            <pc:docMk/>
            <pc:sldMk cId="4096020997" sldId="1040"/>
            <ac:picMk id="6" creationId="{D7AC5892-42F0-9946-AE56-60FA1577F7ED}"/>
          </ac:picMkLst>
        </pc:picChg>
      </pc:sldChg>
    </pc:docChg>
  </pc:docChgLst>
  <pc:docChgLst>
    <pc:chgData name="Corina Lupu" userId="6b5df6f4-edc9-4486-bfdb-4efe3a8ff631" providerId="ADAL" clId="{76CE6760-5B16-374D-930E-944ED9B8480B}"/>
    <pc:docChg chg="undo custSel modSld">
      <pc:chgData name="Corina Lupu" userId="6b5df6f4-edc9-4486-bfdb-4efe3a8ff631" providerId="ADAL" clId="{76CE6760-5B16-374D-930E-944ED9B8480B}" dt="2019-10-27T13:30:06.059" v="1487" actId="20577"/>
      <pc:docMkLst>
        <pc:docMk/>
      </pc:docMkLst>
      <pc:sldChg chg="modSp">
        <pc:chgData name="Corina Lupu" userId="6b5df6f4-edc9-4486-bfdb-4efe3a8ff631" providerId="ADAL" clId="{76CE6760-5B16-374D-930E-944ED9B8480B}" dt="2019-10-27T11:53:57.399" v="28" actId="1076"/>
        <pc:sldMkLst>
          <pc:docMk/>
          <pc:sldMk cId="2460179725" sldId="283"/>
        </pc:sldMkLst>
        <pc:spChg chg="mod">
          <ac:chgData name="Corina Lupu" userId="6b5df6f4-edc9-4486-bfdb-4efe3a8ff631" providerId="ADAL" clId="{76CE6760-5B16-374D-930E-944ED9B8480B}" dt="2019-10-27T11:53:57.399" v="28" actId="1076"/>
          <ac:spMkLst>
            <pc:docMk/>
            <pc:sldMk cId="2460179725" sldId="283"/>
            <ac:spMk id="10" creationId="{456A17E1-8139-4EEC-A518-BE0449E4910E}"/>
          </ac:spMkLst>
        </pc:spChg>
        <pc:spChg chg="mod">
          <ac:chgData name="Corina Lupu" userId="6b5df6f4-edc9-4486-bfdb-4efe3a8ff631" providerId="ADAL" clId="{76CE6760-5B16-374D-930E-944ED9B8480B}" dt="2019-10-27T11:53:45.905" v="26" actId="1076"/>
          <ac:spMkLst>
            <pc:docMk/>
            <pc:sldMk cId="2460179725" sldId="283"/>
            <ac:spMk id="16" creationId="{C0684C1D-48D3-447D-8B3A-570B048BACF6}"/>
          </ac:spMkLst>
        </pc:spChg>
        <pc:spChg chg="mod">
          <ac:chgData name="Corina Lupu" userId="6b5df6f4-edc9-4486-bfdb-4efe3a8ff631" providerId="ADAL" clId="{76CE6760-5B16-374D-930E-944ED9B8480B}" dt="2019-10-27T11:53:50.127" v="27" actId="1076"/>
          <ac:spMkLst>
            <pc:docMk/>
            <pc:sldMk cId="2460179725" sldId="283"/>
            <ac:spMk id="19" creationId="{FB1C7AC6-B425-4B65-9A7B-BFE41B4CA487}"/>
          </ac:spMkLst>
        </pc:spChg>
        <pc:graphicFrameChg chg="modGraphic">
          <ac:chgData name="Corina Lupu" userId="6b5df6f4-edc9-4486-bfdb-4efe3a8ff631" providerId="ADAL" clId="{76CE6760-5B16-374D-930E-944ED9B8480B}" dt="2019-10-27T11:53:31.116" v="25" actId="11"/>
          <ac:graphicFrameMkLst>
            <pc:docMk/>
            <pc:sldMk cId="2460179725" sldId="283"/>
            <ac:graphicFrameMk id="3" creationId="{D076C350-6ACE-4C29-B4A7-9C5DF733BFB0}"/>
          </ac:graphicFrameMkLst>
        </pc:graphicFrameChg>
      </pc:sldChg>
      <pc:sldChg chg="modSp">
        <pc:chgData name="Corina Lupu" userId="6b5df6f4-edc9-4486-bfdb-4efe3a8ff631" providerId="ADAL" clId="{76CE6760-5B16-374D-930E-944ED9B8480B}" dt="2019-10-27T13:25:26.635" v="1422" actId="20577"/>
        <pc:sldMkLst>
          <pc:docMk/>
          <pc:sldMk cId="821278610" sldId="927"/>
        </pc:sldMkLst>
        <pc:spChg chg="mod">
          <ac:chgData name="Corina Lupu" userId="6b5df6f4-edc9-4486-bfdb-4efe3a8ff631" providerId="ADAL" clId="{76CE6760-5B16-374D-930E-944ED9B8480B}" dt="2019-10-27T13:25:26.635" v="1422" actId="20577"/>
          <ac:spMkLst>
            <pc:docMk/>
            <pc:sldMk cId="821278610" sldId="927"/>
            <ac:spMk id="2" creationId="{9DD49916-16D7-40EA-93EC-AF2F4137D841}"/>
          </ac:spMkLst>
        </pc:spChg>
      </pc:sldChg>
      <pc:sldChg chg="modTransition">
        <pc:chgData name="Corina Lupu" userId="6b5df6f4-edc9-4486-bfdb-4efe3a8ff631" providerId="ADAL" clId="{76CE6760-5B16-374D-930E-944ED9B8480B}" dt="2019-10-27T13:20:37.319" v="1419"/>
        <pc:sldMkLst>
          <pc:docMk/>
          <pc:sldMk cId="1682088730" sldId="930"/>
        </pc:sldMkLst>
      </pc:sldChg>
      <pc:sldChg chg="modTransition">
        <pc:chgData name="Corina Lupu" userId="6b5df6f4-edc9-4486-bfdb-4efe3a8ff631" providerId="ADAL" clId="{76CE6760-5B16-374D-930E-944ED9B8480B}" dt="2019-10-27T13:20:37.319" v="1419"/>
        <pc:sldMkLst>
          <pc:docMk/>
          <pc:sldMk cId="2095354983" sldId="931"/>
        </pc:sldMkLst>
      </pc:sldChg>
      <pc:sldChg chg="modTransition">
        <pc:chgData name="Corina Lupu" userId="6b5df6f4-edc9-4486-bfdb-4efe3a8ff631" providerId="ADAL" clId="{76CE6760-5B16-374D-930E-944ED9B8480B}" dt="2019-10-27T13:20:37.319" v="1419"/>
        <pc:sldMkLst>
          <pc:docMk/>
          <pc:sldMk cId="1932977583" sldId="932"/>
        </pc:sldMkLst>
      </pc:sldChg>
      <pc:sldChg chg="modSp">
        <pc:chgData name="Corina Lupu" userId="6b5df6f4-edc9-4486-bfdb-4efe3a8ff631" providerId="ADAL" clId="{76CE6760-5B16-374D-930E-944ED9B8480B}" dt="2019-10-27T11:54:40.369" v="33" actId="1076"/>
        <pc:sldMkLst>
          <pc:docMk/>
          <pc:sldMk cId="1412085195" sldId="936"/>
        </pc:sldMkLst>
        <pc:spChg chg="mod">
          <ac:chgData name="Corina Lupu" userId="6b5df6f4-edc9-4486-bfdb-4efe3a8ff631" providerId="ADAL" clId="{76CE6760-5B16-374D-930E-944ED9B8480B}" dt="2019-10-27T11:54:40.369" v="33" actId="1076"/>
          <ac:spMkLst>
            <pc:docMk/>
            <pc:sldMk cId="1412085195" sldId="936"/>
            <ac:spMk id="3" creationId="{BFCF853F-9177-4D0C-B35E-66B94BE9BE80}"/>
          </ac:spMkLst>
        </pc:spChg>
      </pc:sldChg>
      <pc:sldChg chg="addSp delSp modSp">
        <pc:chgData name="Corina Lupu" userId="6b5df6f4-edc9-4486-bfdb-4efe3a8ff631" providerId="ADAL" clId="{76CE6760-5B16-374D-930E-944ED9B8480B}" dt="2019-10-27T12:47:00.448" v="1418" actId="20577"/>
        <pc:sldMkLst>
          <pc:docMk/>
          <pc:sldMk cId="3504743872" sldId="937"/>
        </pc:sldMkLst>
        <pc:spChg chg="mod">
          <ac:chgData name="Corina Lupu" userId="6b5df6f4-edc9-4486-bfdb-4efe3a8ff631" providerId="ADAL" clId="{76CE6760-5B16-374D-930E-944ED9B8480B}" dt="2019-10-27T12:15:29.273" v="679" actId="1076"/>
          <ac:spMkLst>
            <pc:docMk/>
            <pc:sldMk cId="3504743872" sldId="937"/>
            <ac:spMk id="3" creationId="{F17BCC3E-0A26-443C-ACA6-73323D199F5E}"/>
          </ac:spMkLst>
        </pc:spChg>
        <pc:spChg chg="add mod">
          <ac:chgData name="Corina Lupu" userId="6b5df6f4-edc9-4486-bfdb-4efe3a8ff631" providerId="ADAL" clId="{76CE6760-5B16-374D-930E-944ED9B8480B}" dt="2019-10-27T12:30:13.153" v="1220" actId="14100"/>
          <ac:spMkLst>
            <pc:docMk/>
            <pc:sldMk cId="3504743872" sldId="937"/>
            <ac:spMk id="5" creationId="{4F3ACAD1-7168-4349-8CF5-1C5080EA1A70}"/>
          </ac:spMkLst>
        </pc:spChg>
        <pc:spChg chg="mod">
          <ac:chgData name="Corina Lupu" userId="6b5df6f4-edc9-4486-bfdb-4efe3a8ff631" providerId="ADAL" clId="{76CE6760-5B16-374D-930E-944ED9B8480B}" dt="2019-10-27T12:38:34.241" v="1352" actId="1582"/>
          <ac:spMkLst>
            <pc:docMk/>
            <pc:sldMk cId="3504743872" sldId="937"/>
            <ac:spMk id="18" creationId="{8AFC2CE5-786F-4166-B91F-AEFB527EB580}"/>
          </ac:spMkLst>
        </pc:spChg>
        <pc:spChg chg="add del mod">
          <ac:chgData name="Corina Lupu" userId="6b5df6f4-edc9-4486-bfdb-4efe3a8ff631" providerId="ADAL" clId="{76CE6760-5B16-374D-930E-944ED9B8480B}" dt="2019-10-27T12:08:17.843" v="389" actId="478"/>
          <ac:spMkLst>
            <pc:docMk/>
            <pc:sldMk cId="3504743872" sldId="937"/>
            <ac:spMk id="19" creationId="{6016B28C-ABBD-8140-9925-4C9B9067476B}"/>
          </ac:spMkLst>
        </pc:spChg>
        <pc:spChg chg="del mod">
          <ac:chgData name="Corina Lupu" userId="6b5df6f4-edc9-4486-bfdb-4efe3a8ff631" providerId="ADAL" clId="{76CE6760-5B16-374D-930E-944ED9B8480B}" dt="2019-10-27T12:08:19.641" v="390" actId="478"/>
          <ac:spMkLst>
            <pc:docMk/>
            <pc:sldMk cId="3504743872" sldId="937"/>
            <ac:spMk id="20" creationId="{F97552B4-8F8A-48AA-9A78-F0EEA6770D75}"/>
          </ac:spMkLst>
        </pc:spChg>
        <pc:spChg chg="add mod">
          <ac:chgData name="Corina Lupu" userId="6b5df6f4-edc9-4486-bfdb-4efe3a8ff631" providerId="ADAL" clId="{76CE6760-5B16-374D-930E-944ED9B8480B}" dt="2019-10-27T12:28:57.723" v="1210" actId="20577"/>
          <ac:spMkLst>
            <pc:docMk/>
            <pc:sldMk cId="3504743872" sldId="937"/>
            <ac:spMk id="22" creationId="{4D00FD72-2E41-D34F-BB25-9898574E147B}"/>
          </ac:spMkLst>
        </pc:spChg>
        <pc:spChg chg="add mod">
          <ac:chgData name="Corina Lupu" userId="6b5df6f4-edc9-4486-bfdb-4efe3a8ff631" providerId="ADAL" clId="{76CE6760-5B16-374D-930E-944ED9B8480B}" dt="2019-10-27T12:47:00.448" v="1418" actId="20577"/>
          <ac:spMkLst>
            <pc:docMk/>
            <pc:sldMk cId="3504743872" sldId="937"/>
            <ac:spMk id="23" creationId="{ACC22BD0-24D8-3D4E-AAEE-528FB9DCAFD2}"/>
          </ac:spMkLst>
        </pc:spChg>
        <pc:spChg chg="add mod">
          <ac:chgData name="Corina Lupu" userId="6b5df6f4-edc9-4486-bfdb-4efe3a8ff631" providerId="ADAL" clId="{76CE6760-5B16-374D-930E-944ED9B8480B}" dt="2019-10-27T12:39:54.924" v="1364" actId="1582"/>
          <ac:spMkLst>
            <pc:docMk/>
            <pc:sldMk cId="3504743872" sldId="937"/>
            <ac:spMk id="26" creationId="{8D41FE0E-33C9-F842-B917-E20716E01F70}"/>
          </ac:spMkLst>
        </pc:spChg>
        <pc:spChg chg="add mod">
          <ac:chgData name="Corina Lupu" userId="6b5df6f4-edc9-4486-bfdb-4efe3a8ff631" providerId="ADAL" clId="{76CE6760-5B16-374D-930E-944ED9B8480B}" dt="2019-10-27T12:39:54.924" v="1364" actId="1582"/>
          <ac:spMkLst>
            <pc:docMk/>
            <pc:sldMk cId="3504743872" sldId="937"/>
            <ac:spMk id="39" creationId="{294B2A3F-0676-D847-9EDC-55C82650D462}"/>
          </ac:spMkLst>
        </pc:spChg>
        <pc:spChg chg="add mod">
          <ac:chgData name="Corina Lupu" userId="6b5df6f4-edc9-4486-bfdb-4efe3a8ff631" providerId="ADAL" clId="{76CE6760-5B16-374D-930E-944ED9B8480B}" dt="2019-10-27T12:39:41.753" v="1363" actId="1582"/>
          <ac:spMkLst>
            <pc:docMk/>
            <pc:sldMk cId="3504743872" sldId="937"/>
            <ac:spMk id="42" creationId="{74AAC9E8-BE10-D440-B67D-867221340C09}"/>
          </ac:spMkLst>
        </pc:spChg>
        <pc:picChg chg="mod">
          <ac:chgData name="Corina Lupu" userId="6b5df6f4-edc9-4486-bfdb-4efe3a8ff631" providerId="ADAL" clId="{76CE6760-5B16-374D-930E-944ED9B8480B}" dt="2019-10-27T12:15:31.887" v="680" actId="1076"/>
          <ac:picMkLst>
            <pc:docMk/>
            <pc:sldMk cId="3504743872" sldId="937"/>
            <ac:picMk id="6" creationId="{51513E37-4543-104F-86C7-A15EDED40082}"/>
          </ac:picMkLst>
        </pc:picChg>
        <pc:picChg chg="mod">
          <ac:chgData name="Corina Lupu" userId="6b5df6f4-edc9-4486-bfdb-4efe3a8ff631" providerId="ADAL" clId="{76CE6760-5B16-374D-930E-944ED9B8480B}" dt="2019-10-27T12:25:30.085" v="1127" actId="108"/>
          <ac:picMkLst>
            <pc:docMk/>
            <pc:sldMk cId="3504743872" sldId="937"/>
            <ac:picMk id="10" creationId="{75E71298-7B90-4896-B226-119EACE4564B}"/>
          </ac:picMkLst>
        </pc:picChg>
        <pc:picChg chg="add mod">
          <ac:chgData name="Corina Lupu" userId="6b5df6f4-edc9-4486-bfdb-4efe3a8ff631" providerId="ADAL" clId="{76CE6760-5B16-374D-930E-944ED9B8480B}" dt="2019-10-27T12:35:35.317" v="1313" actId="1076"/>
          <ac:picMkLst>
            <pc:docMk/>
            <pc:sldMk cId="3504743872" sldId="937"/>
            <ac:picMk id="24" creationId="{191C9CF3-317E-854E-8696-01A128CA6349}"/>
          </ac:picMkLst>
        </pc:picChg>
        <pc:picChg chg="mod">
          <ac:chgData name="Corina Lupu" userId="6b5df6f4-edc9-4486-bfdb-4efe3a8ff631" providerId="ADAL" clId="{76CE6760-5B16-374D-930E-944ED9B8480B}" dt="2019-10-27T12:37:15.815" v="1321" actId="1076"/>
          <ac:picMkLst>
            <pc:docMk/>
            <pc:sldMk cId="3504743872" sldId="937"/>
            <ac:picMk id="2050" creationId="{5A2B86D8-B0C6-40F1-B36A-CDB8C48DB87F}"/>
          </ac:picMkLst>
        </pc:picChg>
        <pc:cxnChg chg="mod">
          <ac:chgData name="Corina Lupu" userId="6b5df6f4-edc9-4486-bfdb-4efe3a8ff631" providerId="ADAL" clId="{76CE6760-5B16-374D-930E-944ED9B8480B}" dt="2019-10-27T12:25:15.633" v="1124" actId="208"/>
          <ac:cxnSpMkLst>
            <pc:docMk/>
            <pc:sldMk cId="3504743872" sldId="937"/>
            <ac:cxnSpMk id="7" creationId="{A1FE6107-D657-4C27-8EE9-4F188B6649B9}"/>
          </ac:cxnSpMkLst>
        </pc:cxnChg>
        <pc:cxnChg chg="add mod">
          <ac:chgData name="Corina Lupu" userId="6b5df6f4-edc9-4486-bfdb-4efe3a8ff631" providerId="ADAL" clId="{76CE6760-5B16-374D-930E-944ED9B8480B}" dt="2019-10-27T12:34:28.632" v="1298" actId="14100"/>
          <ac:cxnSpMkLst>
            <pc:docMk/>
            <pc:sldMk cId="3504743872" sldId="937"/>
            <ac:cxnSpMk id="9" creationId="{F2AA5B06-9A12-D14A-9A54-9CE7AA273A89}"/>
          </ac:cxnSpMkLst>
        </pc:cxnChg>
        <pc:cxnChg chg="mod">
          <ac:chgData name="Corina Lupu" userId="6b5df6f4-edc9-4486-bfdb-4efe3a8ff631" providerId="ADAL" clId="{76CE6760-5B16-374D-930E-944ED9B8480B}" dt="2019-10-27T12:25:20.473" v="1125" actId="208"/>
          <ac:cxnSpMkLst>
            <pc:docMk/>
            <pc:sldMk cId="3504743872" sldId="937"/>
            <ac:cxnSpMk id="13" creationId="{80F056EE-C39E-41C5-BE4E-7FB60598E33A}"/>
          </ac:cxnSpMkLst>
        </pc:cxnChg>
        <pc:cxnChg chg="mod">
          <ac:chgData name="Corina Lupu" userId="6b5df6f4-edc9-4486-bfdb-4efe3a8ff631" providerId="ADAL" clId="{76CE6760-5B16-374D-930E-944ED9B8480B}" dt="2019-10-27T12:25:20.473" v="1125" actId="208"/>
          <ac:cxnSpMkLst>
            <pc:docMk/>
            <pc:sldMk cId="3504743872" sldId="937"/>
            <ac:cxnSpMk id="16" creationId="{DC2422E2-EDD2-4CEC-86E4-7C01933FE9EF}"/>
          </ac:cxnSpMkLst>
        </pc:cxnChg>
        <pc:cxnChg chg="add mod">
          <ac:chgData name="Corina Lupu" userId="6b5df6f4-edc9-4486-bfdb-4efe3a8ff631" providerId="ADAL" clId="{76CE6760-5B16-374D-930E-944ED9B8480B}" dt="2019-10-27T12:39:41.753" v="1363" actId="1582"/>
          <ac:cxnSpMkLst>
            <pc:docMk/>
            <pc:sldMk cId="3504743872" sldId="937"/>
            <ac:cxnSpMk id="25" creationId="{443913B8-84F8-D343-8068-4D784AA4F470}"/>
          </ac:cxnSpMkLst>
        </pc:cxnChg>
        <pc:cxnChg chg="add mod">
          <ac:chgData name="Corina Lupu" userId="6b5df6f4-edc9-4486-bfdb-4efe3a8ff631" providerId="ADAL" clId="{76CE6760-5B16-374D-930E-944ED9B8480B}" dt="2019-10-27T12:40:01.231" v="1365" actId="14100"/>
          <ac:cxnSpMkLst>
            <pc:docMk/>
            <pc:sldMk cId="3504743872" sldId="937"/>
            <ac:cxnSpMk id="40" creationId="{6DA49B06-689C-8D46-B9E6-09FFB515CE0B}"/>
          </ac:cxnSpMkLst>
        </pc:cxnChg>
      </pc:sldChg>
      <pc:sldChg chg="modSp">
        <pc:chgData name="Corina Lupu" userId="6b5df6f4-edc9-4486-bfdb-4efe3a8ff631" providerId="ADAL" clId="{76CE6760-5B16-374D-930E-944ED9B8480B}" dt="2019-10-27T12:44:09.927" v="1413" actId="20577"/>
        <pc:sldMkLst>
          <pc:docMk/>
          <pc:sldMk cId="544171301" sldId="938"/>
        </pc:sldMkLst>
        <pc:spChg chg="mod">
          <ac:chgData name="Corina Lupu" userId="6b5df6f4-edc9-4486-bfdb-4efe3a8ff631" providerId="ADAL" clId="{76CE6760-5B16-374D-930E-944ED9B8480B}" dt="2019-10-27T12:44:09.927" v="1413" actId="20577"/>
          <ac:spMkLst>
            <pc:docMk/>
            <pc:sldMk cId="544171301" sldId="938"/>
            <ac:spMk id="6" creationId="{ED0B7BDF-CC8A-4B67-83D4-8E93CCCF21BE}"/>
          </ac:spMkLst>
        </pc:spChg>
      </pc:sldChg>
      <pc:sldChg chg="modSp">
        <pc:chgData name="Corina Lupu" userId="6b5df6f4-edc9-4486-bfdb-4efe3a8ff631" providerId="ADAL" clId="{76CE6760-5B16-374D-930E-944ED9B8480B}" dt="2019-10-27T13:30:06.059" v="1487" actId="20577"/>
        <pc:sldMkLst>
          <pc:docMk/>
          <pc:sldMk cId="3428398472" sldId="939"/>
        </pc:sldMkLst>
        <pc:spChg chg="mod">
          <ac:chgData name="Corina Lupu" userId="6b5df6f4-edc9-4486-bfdb-4efe3a8ff631" providerId="ADAL" clId="{76CE6760-5B16-374D-930E-944ED9B8480B}" dt="2019-10-27T13:30:06.059" v="1487" actId="20577"/>
          <ac:spMkLst>
            <pc:docMk/>
            <pc:sldMk cId="3428398472" sldId="939"/>
            <ac:spMk id="3" creationId="{5DB6FDC6-AE98-5945-9D12-0AF3BD74940A}"/>
          </ac:spMkLst>
        </pc:spChg>
      </pc:sldChg>
      <pc:sldChg chg="modSp">
        <pc:chgData name="Corina Lupu" userId="6b5df6f4-edc9-4486-bfdb-4efe3a8ff631" providerId="ADAL" clId="{76CE6760-5B16-374D-930E-944ED9B8480B}" dt="2019-10-27T12:03:22.645" v="271" actId="313"/>
        <pc:sldMkLst>
          <pc:docMk/>
          <pc:sldMk cId="2329386339" sldId="940"/>
        </pc:sldMkLst>
        <pc:spChg chg="mod">
          <ac:chgData name="Corina Lupu" userId="6b5df6f4-edc9-4486-bfdb-4efe3a8ff631" providerId="ADAL" clId="{76CE6760-5B16-374D-930E-944ED9B8480B}" dt="2019-10-27T12:03:22.645" v="271" actId="313"/>
          <ac:spMkLst>
            <pc:docMk/>
            <pc:sldMk cId="2329386339" sldId="940"/>
            <ac:spMk id="8" creationId="{22E5037D-85D7-144A-A521-FB85A5691856}"/>
          </ac:spMkLst>
        </pc:spChg>
      </pc:sldChg>
      <pc:sldChg chg="addSp modSp">
        <pc:chgData name="Corina Lupu" userId="6b5df6f4-edc9-4486-bfdb-4efe3a8ff631" providerId="ADAL" clId="{76CE6760-5B16-374D-930E-944ED9B8480B}" dt="2019-10-27T12:04:10.835" v="280" actId="1076"/>
        <pc:sldMkLst>
          <pc:docMk/>
          <pc:sldMk cId="895964822" sldId="941"/>
        </pc:sldMkLst>
        <pc:spChg chg="mod">
          <ac:chgData name="Corina Lupu" userId="6b5df6f4-edc9-4486-bfdb-4efe3a8ff631" providerId="ADAL" clId="{76CE6760-5B16-374D-930E-944ED9B8480B}" dt="2019-10-27T12:04:02.217" v="279" actId="164"/>
          <ac:spMkLst>
            <pc:docMk/>
            <pc:sldMk cId="895964822" sldId="941"/>
            <ac:spMk id="8" creationId="{22E5037D-85D7-144A-A521-FB85A5691856}"/>
          </ac:spMkLst>
        </pc:spChg>
        <pc:grpChg chg="add mod">
          <ac:chgData name="Corina Lupu" userId="6b5df6f4-edc9-4486-bfdb-4efe3a8ff631" providerId="ADAL" clId="{76CE6760-5B16-374D-930E-944ED9B8480B}" dt="2019-10-27T12:04:10.835" v="280" actId="1076"/>
          <ac:grpSpMkLst>
            <pc:docMk/>
            <pc:sldMk cId="895964822" sldId="941"/>
            <ac:grpSpMk id="5" creationId="{EED511A5-2826-CC47-8142-83FF4D3C3CB6}"/>
          </ac:grpSpMkLst>
        </pc:grpChg>
        <pc:picChg chg="mod">
          <ac:chgData name="Corina Lupu" userId="6b5df6f4-edc9-4486-bfdb-4efe3a8ff631" providerId="ADAL" clId="{76CE6760-5B16-374D-930E-944ED9B8480B}" dt="2019-10-27T12:04:02.217" v="279" actId="164"/>
          <ac:picMkLst>
            <pc:docMk/>
            <pc:sldMk cId="895964822" sldId="941"/>
            <ac:picMk id="4" creationId="{393DAEF9-200B-421E-A9C7-5EE6B03A1430}"/>
          </ac:picMkLst>
        </pc:picChg>
        <pc:picChg chg="mod">
          <ac:chgData name="Corina Lupu" userId="6b5df6f4-edc9-4486-bfdb-4efe3a8ff631" providerId="ADAL" clId="{76CE6760-5B16-374D-930E-944ED9B8480B}" dt="2019-10-27T12:04:02.217" v="279" actId="164"/>
          <ac:picMkLst>
            <pc:docMk/>
            <pc:sldMk cId="895964822" sldId="941"/>
            <ac:picMk id="10" creationId="{F092D001-DCBE-A24E-889F-47E0DD13B044}"/>
          </ac:picMkLst>
        </pc:picChg>
        <pc:picChg chg="mod">
          <ac:chgData name="Corina Lupu" userId="6b5df6f4-edc9-4486-bfdb-4efe3a8ff631" providerId="ADAL" clId="{76CE6760-5B16-374D-930E-944ED9B8480B}" dt="2019-10-27T12:04:02.217" v="279" actId="164"/>
          <ac:picMkLst>
            <pc:docMk/>
            <pc:sldMk cId="895964822" sldId="941"/>
            <ac:picMk id="12" creationId="{AE8A0CF4-F89B-7449-8C9C-EC45923AEC59}"/>
          </ac:picMkLst>
        </pc:picChg>
      </pc:sldChg>
    </pc:docChg>
  </pc:docChgLst>
  <pc:docChgLst>
    <pc:chgData clId="Web-{4D0AEF4C-8CD6-D75E-900F-B0E719D02FC9}"/>
    <pc:docChg chg="addSld delSld modSld sldOrd">
      <pc:chgData name="" userId="" providerId="" clId="Web-{4D0AEF4C-8CD6-D75E-900F-B0E719D02FC9}" dt="2019-10-28T12:38:29.570" v="11" actId="1076"/>
      <pc:docMkLst>
        <pc:docMk/>
      </pc:docMkLst>
      <pc:sldChg chg="modSp">
        <pc:chgData name="" userId="" providerId="" clId="Web-{4D0AEF4C-8CD6-D75E-900F-B0E719D02FC9}" dt="2019-10-28T12:08:38.921" v="3" actId="1076"/>
        <pc:sldMkLst>
          <pc:docMk/>
          <pc:sldMk cId="2806027696" sldId="917"/>
        </pc:sldMkLst>
        <pc:picChg chg="mod">
          <ac:chgData name="" userId="" providerId="" clId="Web-{4D0AEF4C-8CD6-D75E-900F-B0E719D02FC9}" dt="2019-10-28T12:08:38.921" v="3" actId="1076"/>
          <ac:picMkLst>
            <pc:docMk/>
            <pc:sldMk cId="2806027696" sldId="917"/>
            <ac:picMk id="6" creationId="{3F1D5FC7-8236-E743-8D49-E1380F24C711}"/>
          </ac:picMkLst>
        </pc:picChg>
      </pc:sldChg>
      <pc:sldChg chg="modSp">
        <pc:chgData name="" userId="" providerId="" clId="Web-{4D0AEF4C-8CD6-D75E-900F-B0E719D02FC9}" dt="2019-10-28T12:38:29.570" v="11" actId="1076"/>
        <pc:sldMkLst>
          <pc:docMk/>
          <pc:sldMk cId="4096020997" sldId="1040"/>
        </pc:sldMkLst>
        <pc:spChg chg="mod">
          <ac:chgData name="" userId="" providerId="" clId="Web-{4D0AEF4C-8CD6-D75E-900F-B0E719D02FC9}" dt="2019-10-28T12:38:12.304" v="6" actId="20577"/>
          <ac:spMkLst>
            <pc:docMk/>
            <pc:sldMk cId="4096020997" sldId="1040"/>
            <ac:spMk id="2" creationId="{32317BBF-D7AD-394E-97B1-547D88C098AE}"/>
          </ac:spMkLst>
        </pc:spChg>
        <pc:picChg chg="mod">
          <ac:chgData name="" userId="" providerId="" clId="Web-{4D0AEF4C-8CD6-D75E-900F-B0E719D02FC9}" dt="2019-10-28T12:38:29.570" v="11" actId="1076"/>
          <ac:picMkLst>
            <pc:docMk/>
            <pc:sldMk cId="4096020997" sldId="1040"/>
            <ac:picMk id="6" creationId="{D7AC5892-42F0-9946-AE56-60FA1577F7ED}"/>
          </ac:picMkLst>
        </pc:picChg>
      </pc:sldChg>
      <pc:sldChg chg="add del ord replId">
        <pc:chgData name="" userId="" providerId="" clId="Web-{4D0AEF4C-8CD6-D75E-900F-B0E719D02FC9}" dt="2019-10-28T11:34:51.661" v="2"/>
        <pc:sldMkLst>
          <pc:docMk/>
          <pc:sldMk cId="3949783038" sldId="1042"/>
        </pc:sldMkLst>
      </pc:sldChg>
    </pc:docChg>
  </pc:docChgLst>
  <pc:docChgLst>
    <pc:chgData name="Manon Pétermann" userId="ee890e09-caf0-40df-a207-cd3f9af31c2c" providerId="ADAL" clId="{73579E43-F433-AE4D-9273-A4A1B8C057F1}"/>
    <pc:docChg chg="undo redo custSel addSld delSld modSld sldOrd modMainMaster">
      <pc:chgData name="Manon Pétermann" userId="ee890e09-caf0-40df-a207-cd3f9af31c2c" providerId="ADAL" clId="{73579E43-F433-AE4D-9273-A4A1B8C057F1}" dt="2019-10-29T17:14:00.681" v="21391" actId="20577"/>
      <pc:docMkLst>
        <pc:docMk/>
      </pc:docMkLst>
      <pc:sldChg chg="delSp modSp add setBg delDesignElem">
        <pc:chgData name="Manon Pétermann" userId="ee890e09-caf0-40df-a207-cd3f9af31c2c" providerId="ADAL" clId="{73579E43-F433-AE4D-9273-A4A1B8C057F1}" dt="2019-10-29T10:13:07.903" v="21227" actId="207"/>
        <pc:sldMkLst>
          <pc:docMk/>
          <pc:sldMk cId="3038434236" sldId="269"/>
        </pc:sldMkLst>
        <pc:spChg chg="mod">
          <ac:chgData name="Manon Pétermann" userId="ee890e09-caf0-40df-a207-cd3f9af31c2c" providerId="ADAL" clId="{73579E43-F433-AE4D-9273-A4A1B8C057F1}" dt="2019-10-29T10:13:05.689" v="21226" actId="207"/>
          <ac:spMkLst>
            <pc:docMk/>
            <pc:sldMk cId="3038434236" sldId="269"/>
            <ac:spMk id="2" creationId="{D3FCF920-2169-42B3-A993-D390A85630C1}"/>
          </ac:spMkLst>
        </pc:spChg>
        <pc:spChg chg="mod">
          <ac:chgData name="Manon Pétermann" userId="ee890e09-caf0-40df-a207-cd3f9af31c2c" providerId="ADAL" clId="{73579E43-F433-AE4D-9273-A4A1B8C057F1}" dt="2019-10-29T10:13:07.903" v="21227" actId="207"/>
          <ac:spMkLst>
            <pc:docMk/>
            <pc:sldMk cId="3038434236" sldId="269"/>
            <ac:spMk id="7" creationId="{216B84DF-9810-4298-9F60-762AD815908A}"/>
          </ac:spMkLst>
        </pc:spChg>
        <pc:spChg chg="del">
          <ac:chgData name="Manon Pétermann" userId="ee890e09-caf0-40df-a207-cd3f9af31c2c" providerId="ADAL" clId="{73579E43-F433-AE4D-9273-A4A1B8C057F1}" dt="2019-10-29T10:12:13.207" v="21217"/>
          <ac:spMkLst>
            <pc:docMk/>
            <pc:sldMk cId="3038434236" sldId="269"/>
            <ac:spMk id="135" creationId="{E20EB187-900F-4AF5-813B-101456D9FD39}"/>
          </ac:spMkLst>
        </pc:spChg>
        <pc:cxnChg chg="del">
          <ac:chgData name="Manon Pétermann" userId="ee890e09-caf0-40df-a207-cd3f9af31c2c" providerId="ADAL" clId="{73579E43-F433-AE4D-9273-A4A1B8C057F1}" dt="2019-10-29T10:12:13.207" v="21217"/>
          <ac:cxnSpMkLst>
            <pc:docMk/>
            <pc:sldMk cId="3038434236" sldId="269"/>
            <ac:cxnSpMk id="137" creationId="{624D17C8-E9C2-48A4-AA36-D7048A6CCC41}"/>
          </ac:cxnSpMkLst>
        </pc:cxnChg>
      </pc:sldChg>
      <pc:sldChg chg="addSp delSp add del setBg delDesignElem">
        <pc:chgData name="Manon Pétermann" userId="ee890e09-caf0-40df-a207-cd3f9af31c2c" providerId="ADAL" clId="{73579E43-F433-AE4D-9273-A4A1B8C057F1}" dt="2019-10-29T10:11:58.351" v="21210"/>
        <pc:sldMkLst>
          <pc:docMk/>
          <pc:sldMk cId="3705098326" sldId="269"/>
        </pc:sldMkLst>
        <pc:spChg chg="add del">
          <ac:chgData name="Manon Pétermann" userId="ee890e09-caf0-40df-a207-cd3f9af31c2c" providerId="ADAL" clId="{73579E43-F433-AE4D-9273-A4A1B8C057F1}" dt="2019-10-29T10:11:58.351" v="21210"/>
          <ac:spMkLst>
            <pc:docMk/>
            <pc:sldMk cId="3705098326" sldId="269"/>
            <ac:spMk id="135" creationId="{E20EB187-900F-4AF5-813B-101456D9FD39}"/>
          </ac:spMkLst>
        </pc:spChg>
        <pc:cxnChg chg="add del">
          <ac:chgData name="Manon Pétermann" userId="ee890e09-caf0-40df-a207-cd3f9af31c2c" providerId="ADAL" clId="{73579E43-F433-AE4D-9273-A4A1B8C057F1}" dt="2019-10-29T10:11:58.351" v="21210"/>
          <ac:cxnSpMkLst>
            <pc:docMk/>
            <pc:sldMk cId="3705098326" sldId="269"/>
            <ac:cxnSpMk id="137" creationId="{624D17C8-E9C2-48A4-AA36-D7048A6CCC41}"/>
          </ac:cxnSpMkLst>
        </pc:cxnChg>
      </pc:sldChg>
      <pc:sldChg chg="modSp">
        <pc:chgData name="Manon Pétermann" userId="ee890e09-caf0-40df-a207-cd3f9af31c2c" providerId="ADAL" clId="{73579E43-F433-AE4D-9273-A4A1B8C057F1}" dt="2019-10-22T06:40:45.243" v="9016" actId="313"/>
        <pc:sldMkLst>
          <pc:docMk/>
          <pc:sldMk cId="2460179725" sldId="283"/>
        </pc:sldMkLst>
        <pc:graphicFrameChg chg="modGraphic">
          <ac:chgData name="Manon Pétermann" userId="ee890e09-caf0-40df-a207-cd3f9af31c2c" providerId="ADAL" clId="{73579E43-F433-AE4D-9273-A4A1B8C057F1}" dt="2019-10-22T06:40:45.243" v="9016" actId="313"/>
          <ac:graphicFrameMkLst>
            <pc:docMk/>
            <pc:sldMk cId="2460179725" sldId="283"/>
            <ac:graphicFrameMk id="3" creationId="{D076C350-6ACE-4C29-B4A7-9C5DF733BFB0}"/>
          </ac:graphicFrameMkLst>
        </pc:graphicFrameChg>
      </pc:sldChg>
      <pc:sldChg chg="add">
        <pc:chgData name="Manon Pétermann" userId="ee890e09-caf0-40df-a207-cd3f9af31c2c" providerId="ADAL" clId="{73579E43-F433-AE4D-9273-A4A1B8C057F1}" dt="2019-10-29T10:12:13.207" v="21217"/>
        <pc:sldMkLst>
          <pc:docMk/>
          <pc:sldMk cId="343257963" sldId="392"/>
        </pc:sldMkLst>
      </pc:sldChg>
      <pc:sldChg chg="add del">
        <pc:chgData name="Manon Pétermann" userId="ee890e09-caf0-40df-a207-cd3f9af31c2c" providerId="ADAL" clId="{73579E43-F433-AE4D-9273-A4A1B8C057F1}" dt="2019-10-29T10:11:58.351" v="21210"/>
        <pc:sldMkLst>
          <pc:docMk/>
          <pc:sldMk cId="3701381984" sldId="392"/>
        </pc:sldMkLst>
      </pc:sldChg>
      <pc:sldChg chg="add setBg">
        <pc:chgData name="Manon Pétermann" userId="ee890e09-caf0-40df-a207-cd3f9af31c2c" providerId="ADAL" clId="{73579E43-F433-AE4D-9273-A4A1B8C057F1}" dt="2019-10-29T10:12:13.207" v="21217"/>
        <pc:sldMkLst>
          <pc:docMk/>
          <pc:sldMk cId="5770782" sldId="448"/>
        </pc:sldMkLst>
      </pc:sldChg>
      <pc:sldChg chg="add del setBg">
        <pc:chgData name="Manon Pétermann" userId="ee890e09-caf0-40df-a207-cd3f9af31c2c" providerId="ADAL" clId="{73579E43-F433-AE4D-9273-A4A1B8C057F1}" dt="2019-10-29T10:11:58.351" v="21210"/>
        <pc:sldMkLst>
          <pc:docMk/>
          <pc:sldMk cId="4287231444" sldId="448"/>
        </pc:sldMkLst>
      </pc:sldChg>
      <pc:sldChg chg="addSp delSp add del setBg delDesignElem">
        <pc:chgData name="Manon Pétermann" userId="ee890e09-caf0-40df-a207-cd3f9af31c2c" providerId="ADAL" clId="{73579E43-F433-AE4D-9273-A4A1B8C057F1}" dt="2019-10-29T10:11:58.351" v="21210"/>
        <pc:sldMkLst>
          <pc:docMk/>
          <pc:sldMk cId="1727395200" sldId="450"/>
        </pc:sldMkLst>
        <pc:spChg chg="add del">
          <ac:chgData name="Manon Pétermann" userId="ee890e09-caf0-40df-a207-cd3f9af31c2c" providerId="ADAL" clId="{73579E43-F433-AE4D-9273-A4A1B8C057F1}" dt="2019-10-29T10:11:58.351" v="21210"/>
          <ac:spMkLst>
            <pc:docMk/>
            <pc:sldMk cId="1727395200" sldId="450"/>
            <ac:spMk id="137" creationId="{C5E6CFF1-2F42-4E10-9A97-F116F46F53FE}"/>
          </ac:spMkLst>
        </pc:spChg>
        <pc:cxnChg chg="add del">
          <ac:chgData name="Manon Pétermann" userId="ee890e09-caf0-40df-a207-cd3f9af31c2c" providerId="ADAL" clId="{73579E43-F433-AE4D-9273-A4A1B8C057F1}" dt="2019-10-29T10:11:58.351" v="21210"/>
          <ac:cxnSpMkLst>
            <pc:docMk/>
            <pc:sldMk cId="1727395200" sldId="450"/>
            <ac:cxnSpMk id="139" creationId="{67182200-4859-4C8D-BCBB-55B245C28BA3}"/>
          </ac:cxnSpMkLst>
        </pc:cxnChg>
      </pc:sldChg>
      <pc:sldChg chg="delSp modSp add setBg delDesignElem">
        <pc:chgData name="Manon Pétermann" userId="ee890e09-caf0-40df-a207-cd3f9af31c2c" providerId="ADAL" clId="{73579E43-F433-AE4D-9273-A4A1B8C057F1}" dt="2019-10-29T10:12:57.828" v="21225" actId="207"/>
        <pc:sldMkLst>
          <pc:docMk/>
          <pc:sldMk cId="2735518096" sldId="450"/>
        </pc:sldMkLst>
        <pc:spChg chg="mod">
          <ac:chgData name="Manon Pétermann" userId="ee890e09-caf0-40df-a207-cd3f9af31c2c" providerId="ADAL" clId="{73579E43-F433-AE4D-9273-A4A1B8C057F1}" dt="2019-10-29T10:12:57.828" v="21225" actId="207"/>
          <ac:spMkLst>
            <pc:docMk/>
            <pc:sldMk cId="2735518096" sldId="450"/>
            <ac:spMk id="2" creationId="{1A1C6540-EA26-45CD-983D-475878675F4C}"/>
          </ac:spMkLst>
        </pc:spChg>
        <pc:spChg chg="mod">
          <ac:chgData name="Manon Pétermann" userId="ee890e09-caf0-40df-a207-cd3f9af31c2c" providerId="ADAL" clId="{73579E43-F433-AE4D-9273-A4A1B8C057F1}" dt="2019-10-29T10:12:55.460" v="21224" actId="207"/>
          <ac:spMkLst>
            <pc:docMk/>
            <pc:sldMk cId="2735518096" sldId="450"/>
            <ac:spMk id="6" creationId="{7F3BC2E5-5DD1-4DB3-BEC2-1A624E64C402}"/>
          </ac:spMkLst>
        </pc:spChg>
        <pc:spChg chg="del">
          <ac:chgData name="Manon Pétermann" userId="ee890e09-caf0-40df-a207-cd3f9af31c2c" providerId="ADAL" clId="{73579E43-F433-AE4D-9273-A4A1B8C057F1}" dt="2019-10-29T10:12:13.207" v="21217"/>
          <ac:spMkLst>
            <pc:docMk/>
            <pc:sldMk cId="2735518096" sldId="450"/>
            <ac:spMk id="137" creationId="{C5E6CFF1-2F42-4E10-9A97-F116F46F53FE}"/>
          </ac:spMkLst>
        </pc:spChg>
        <pc:cxnChg chg="del">
          <ac:chgData name="Manon Pétermann" userId="ee890e09-caf0-40df-a207-cd3f9af31c2c" providerId="ADAL" clId="{73579E43-F433-AE4D-9273-A4A1B8C057F1}" dt="2019-10-29T10:12:13.207" v="21217"/>
          <ac:cxnSpMkLst>
            <pc:docMk/>
            <pc:sldMk cId="2735518096" sldId="450"/>
            <ac:cxnSpMk id="139" creationId="{67182200-4859-4C8D-BCBB-55B245C28BA3}"/>
          </ac:cxnSpMkLst>
        </pc:cxnChg>
      </pc:sldChg>
      <pc:sldChg chg="addSp delSp modSp add del setBg delDesignElem">
        <pc:chgData name="Manon Pétermann" userId="ee890e09-caf0-40df-a207-cd3f9af31c2c" providerId="ADAL" clId="{73579E43-F433-AE4D-9273-A4A1B8C057F1}" dt="2019-10-29T10:11:58.351" v="21210"/>
        <pc:sldMkLst>
          <pc:docMk/>
          <pc:sldMk cId="821634133" sldId="451"/>
        </pc:sldMkLst>
        <pc:spChg chg="mod">
          <ac:chgData name="Manon Pétermann" userId="ee890e09-caf0-40df-a207-cd3f9af31c2c" providerId="ADAL" clId="{73579E43-F433-AE4D-9273-A4A1B8C057F1}" dt="2019-10-29T10:11:58.351" v="21210"/>
          <ac:spMkLst>
            <pc:docMk/>
            <pc:sldMk cId="821634133" sldId="451"/>
            <ac:spMk id="6" creationId="{7F3BC2E5-5DD1-4DB3-BEC2-1A624E64C402}"/>
          </ac:spMkLst>
        </pc:spChg>
        <pc:spChg chg="add del">
          <ac:chgData name="Manon Pétermann" userId="ee890e09-caf0-40df-a207-cd3f9af31c2c" providerId="ADAL" clId="{73579E43-F433-AE4D-9273-A4A1B8C057F1}" dt="2019-10-29T10:11:58.351" v="21210"/>
          <ac:spMkLst>
            <pc:docMk/>
            <pc:sldMk cId="821634133" sldId="451"/>
            <ac:spMk id="87" creationId="{C5E6CFF1-2F42-4E10-9A97-F116F46F53FE}"/>
          </ac:spMkLst>
        </pc:spChg>
        <pc:cxnChg chg="add del">
          <ac:chgData name="Manon Pétermann" userId="ee890e09-caf0-40df-a207-cd3f9af31c2c" providerId="ADAL" clId="{73579E43-F433-AE4D-9273-A4A1B8C057F1}" dt="2019-10-29T10:11:58.351" v="21210"/>
          <ac:cxnSpMkLst>
            <pc:docMk/>
            <pc:sldMk cId="821634133" sldId="451"/>
            <ac:cxnSpMk id="89" creationId="{67182200-4859-4C8D-BCBB-55B245C28BA3}"/>
          </ac:cxnSpMkLst>
        </pc:cxnChg>
      </pc:sldChg>
      <pc:sldChg chg="delSp modSp add setBg delDesignElem">
        <pc:chgData name="Manon Pétermann" userId="ee890e09-caf0-40df-a207-cd3f9af31c2c" providerId="ADAL" clId="{73579E43-F433-AE4D-9273-A4A1B8C057F1}" dt="2019-10-29T10:12:46.681" v="21223" actId="207"/>
        <pc:sldMkLst>
          <pc:docMk/>
          <pc:sldMk cId="2642923163" sldId="451"/>
        </pc:sldMkLst>
        <pc:spChg chg="mod">
          <ac:chgData name="Manon Pétermann" userId="ee890e09-caf0-40df-a207-cd3f9af31c2c" providerId="ADAL" clId="{73579E43-F433-AE4D-9273-A4A1B8C057F1}" dt="2019-10-29T10:12:46.681" v="21223" actId="207"/>
          <ac:spMkLst>
            <pc:docMk/>
            <pc:sldMk cId="2642923163" sldId="451"/>
            <ac:spMk id="2" creationId="{1A1C6540-EA26-45CD-983D-475878675F4C}"/>
          </ac:spMkLst>
        </pc:spChg>
        <pc:spChg chg="mod">
          <ac:chgData name="Manon Pétermann" userId="ee890e09-caf0-40df-a207-cd3f9af31c2c" providerId="ADAL" clId="{73579E43-F433-AE4D-9273-A4A1B8C057F1}" dt="2019-10-29T10:12:44.617" v="21222" actId="207"/>
          <ac:spMkLst>
            <pc:docMk/>
            <pc:sldMk cId="2642923163" sldId="451"/>
            <ac:spMk id="6" creationId="{7F3BC2E5-5DD1-4DB3-BEC2-1A624E64C402}"/>
          </ac:spMkLst>
        </pc:spChg>
        <pc:spChg chg="del">
          <ac:chgData name="Manon Pétermann" userId="ee890e09-caf0-40df-a207-cd3f9af31c2c" providerId="ADAL" clId="{73579E43-F433-AE4D-9273-A4A1B8C057F1}" dt="2019-10-29T10:12:13.207" v="21217"/>
          <ac:spMkLst>
            <pc:docMk/>
            <pc:sldMk cId="2642923163" sldId="451"/>
            <ac:spMk id="87" creationId="{C5E6CFF1-2F42-4E10-9A97-F116F46F53FE}"/>
          </ac:spMkLst>
        </pc:spChg>
        <pc:cxnChg chg="del">
          <ac:chgData name="Manon Pétermann" userId="ee890e09-caf0-40df-a207-cd3f9af31c2c" providerId="ADAL" clId="{73579E43-F433-AE4D-9273-A4A1B8C057F1}" dt="2019-10-29T10:12:13.207" v="21217"/>
          <ac:cxnSpMkLst>
            <pc:docMk/>
            <pc:sldMk cId="2642923163" sldId="451"/>
            <ac:cxnSpMk id="89" creationId="{67182200-4859-4C8D-BCBB-55B245C28BA3}"/>
          </ac:cxnSpMkLst>
        </pc:cxnChg>
      </pc:sldChg>
      <pc:sldChg chg="delSp modSp add setBg delDesignElem">
        <pc:chgData name="Manon Pétermann" userId="ee890e09-caf0-40df-a207-cd3f9af31c2c" providerId="ADAL" clId="{73579E43-F433-AE4D-9273-A4A1B8C057F1}" dt="2019-10-29T10:12:38.615" v="21221" actId="207"/>
        <pc:sldMkLst>
          <pc:docMk/>
          <pc:sldMk cId="1972322516" sldId="452"/>
        </pc:sldMkLst>
        <pc:spChg chg="mod">
          <ac:chgData name="Manon Pétermann" userId="ee890e09-caf0-40df-a207-cd3f9af31c2c" providerId="ADAL" clId="{73579E43-F433-AE4D-9273-A4A1B8C057F1}" dt="2019-10-29T10:12:38.615" v="21221" actId="207"/>
          <ac:spMkLst>
            <pc:docMk/>
            <pc:sldMk cId="1972322516" sldId="452"/>
            <ac:spMk id="2" creationId="{1A1C6540-EA26-45CD-983D-475878675F4C}"/>
          </ac:spMkLst>
        </pc:spChg>
        <pc:spChg chg="mod">
          <ac:chgData name="Manon Pétermann" userId="ee890e09-caf0-40df-a207-cd3f9af31c2c" providerId="ADAL" clId="{73579E43-F433-AE4D-9273-A4A1B8C057F1}" dt="2019-10-29T10:12:35.538" v="21220" actId="207"/>
          <ac:spMkLst>
            <pc:docMk/>
            <pc:sldMk cId="1972322516" sldId="452"/>
            <ac:spMk id="6" creationId="{7F3BC2E5-5DD1-4DB3-BEC2-1A624E64C402}"/>
          </ac:spMkLst>
        </pc:spChg>
        <pc:spChg chg="del">
          <ac:chgData name="Manon Pétermann" userId="ee890e09-caf0-40df-a207-cd3f9af31c2c" providerId="ADAL" clId="{73579E43-F433-AE4D-9273-A4A1B8C057F1}" dt="2019-10-29T10:12:13.207" v="21217"/>
          <ac:spMkLst>
            <pc:docMk/>
            <pc:sldMk cId="1972322516" sldId="452"/>
            <ac:spMk id="87" creationId="{C5E6CFF1-2F42-4E10-9A97-F116F46F53FE}"/>
          </ac:spMkLst>
        </pc:spChg>
        <pc:cxnChg chg="del">
          <ac:chgData name="Manon Pétermann" userId="ee890e09-caf0-40df-a207-cd3f9af31c2c" providerId="ADAL" clId="{73579E43-F433-AE4D-9273-A4A1B8C057F1}" dt="2019-10-29T10:12:13.207" v="21217"/>
          <ac:cxnSpMkLst>
            <pc:docMk/>
            <pc:sldMk cId="1972322516" sldId="452"/>
            <ac:cxnSpMk id="89" creationId="{67182200-4859-4C8D-BCBB-55B245C28BA3}"/>
          </ac:cxnSpMkLst>
        </pc:cxnChg>
      </pc:sldChg>
      <pc:sldChg chg="addSp delSp modSp add del setBg delDesignElem">
        <pc:chgData name="Manon Pétermann" userId="ee890e09-caf0-40df-a207-cd3f9af31c2c" providerId="ADAL" clId="{73579E43-F433-AE4D-9273-A4A1B8C057F1}" dt="2019-10-29T10:11:58.351" v="21210"/>
        <pc:sldMkLst>
          <pc:docMk/>
          <pc:sldMk cId="4185362919" sldId="452"/>
        </pc:sldMkLst>
        <pc:spChg chg="mod">
          <ac:chgData name="Manon Pétermann" userId="ee890e09-caf0-40df-a207-cd3f9af31c2c" providerId="ADAL" clId="{73579E43-F433-AE4D-9273-A4A1B8C057F1}" dt="2019-10-29T10:11:58.351" v="21210"/>
          <ac:spMkLst>
            <pc:docMk/>
            <pc:sldMk cId="4185362919" sldId="452"/>
            <ac:spMk id="6" creationId="{7F3BC2E5-5DD1-4DB3-BEC2-1A624E64C402}"/>
          </ac:spMkLst>
        </pc:spChg>
        <pc:spChg chg="add del">
          <ac:chgData name="Manon Pétermann" userId="ee890e09-caf0-40df-a207-cd3f9af31c2c" providerId="ADAL" clId="{73579E43-F433-AE4D-9273-A4A1B8C057F1}" dt="2019-10-29T10:11:58.351" v="21210"/>
          <ac:spMkLst>
            <pc:docMk/>
            <pc:sldMk cId="4185362919" sldId="452"/>
            <ac:spMk id="87" creationId="{C5E6CFF1-2F42-4E10-9A97-F116F46F53FE}"/>
          </ac:spMkLst>
        </pc:spChg>
        <pc:cxnChg chg="add del">
          <ac:chgData name="Manon Pétermann" userId="ee890e09-caf0-40df-a207-cd3f9af31c2c" providerId="ADAL" clId="{73579E43-F433-AE4D-9273-A4A1B8C057F1}" dt="2019-10-29T10:11:58.351" v="21210"/>
          <ac:cxnSpMkLst>
            <pc:docMk/>
            <pc:sldMk cId="4185362919" sldId="452"/>
            <ac:cxnSpMk id="89" creationId="{67182200-4859-4C8D-BCBB-55B245C28BA3}"/>
          </ac:cxnSpMkLst>
        </pc:cxnChg>
      </pc:sldChg>
      <pc:sldChg chg="add setBg">
        <pc:chgData name="Manon Pétermann" userId="ee890e09-caf0-40df-a207-cd3f9af31c2c" providerId="ADAL" clId="{73579E43-F433-AE4D-9273-A4A1B8C057F1}" dt="2019-10-29T10:12:13.207" v="21217"/>
        <pc:sldMkLst>
          <pc:docMk/>
          <pc:sldMk cId="2071798281" sldId="454"/>
        </pc:sldMkLst>
      </pc:sldChg>
      <pc:sldChg chg="add del setBg">
        <pc:chgData name="Manon Pétermann" userId="ee890e09-caf0-40df-a207-cd3f9af31c2c" providerId="ADAL" clId="{73579E43-F433-AE4D-9273-A4A1B8C057F1}" dt="2019-10-29T10:11:58.351" v="21210"/>
        <pc:sldMkLst>
          <pc:docMk/>
          <pc:sldMk cId="3462802150" sldId="454"/>
        </pc:sldMkLst>
      </pc:sldChg>
      <pc:sldChg chg="addSp delSp modSp modAnim">
        <pc:chgData name="Manon Pétermann" userId="ee890e09-caf0-40df-a207-cd3f9af31c2c" providerId="ADAL" clId="{73579E43-F433-AE4D-9273-A4A1B8C057F1}" dt="2019-10-23T09:52:39.109" v="18895" actId="1076"/>
        <pc:sldMkLst>
          <pc:docMk/>
          <pc:sldMk cId="3322416529" sldId="778"/>
        </pc:sldMkLst>
        <pc:spChg chg="add del mod">
          <ac:chgData name="Manon Pétermann" userId="ee890e09-caf0-40df-a207-cd3f9af31c2c" providerId="ADAL" clId="{73579E43-F433-AE4D-9273-A4A1B8C057F1}" dt="2019-10-23T09:52:32.442" v="18891" actId="478"/>
          <ac:spMkLst>
            <pc:docMk/>
            <pc:sldMk cId="3322416529" sldId="778"/>
            <ac:spMk id="3" creationId="{0EB4BE8A-DB32-CA40-8CF6-3BBCA97634FF}"/>
          </ac:spMkLst>
        </pc:spChg>
        <pc:spChg chg="add del mod">
          <ac:chgData name="Manon Pétermann" userId="ee890e09-caf0-40df-a207-cd3f9af31c2c" providerId="ADAL" clId="{73579E43-F433-AE4D-9273-A4A1B8C057F1}" dt="2019-10-23T09:52:34.650" v="18893" actId="478"/>
          <ac:spMkLst>
            <pc:docMk/>
            <pc:sldMk cId="3322416529" sldId="778"/>
            <ac:spMk id="5" creationId="{995A7D4B-C0FE-7344-80C3-4F77CADE9D40}"/>
          </ac:spMkLst>
        </pc:spChg>
        <pc:spChg chg="del mod">
          <ac:chgData name="Manon Pétermann" userId="ee890e09-caf0-40df-a207-cd3f9af31c2c" providerId="ADAL" clId="{73579E43-F433-AE4D-9273-A4A1B8C057F1}" dt="2019-10-21T17:54:38.644" v="3328" actId="478"/>
          <ac:spMkLst>
            <pc:docMk/>
            <pc:sldMk cId="3322416529" sldId="778"/>
            <ac:spMk id="12" creationId="{65E4CA60-F4B6-4964-B5B5-D5C8091DFC05}"/>
          </ac:spMkLst>
        </pc:spChg>
        <pc:spChg chg="mod">
          <ac:chgData name="Manon Pétermann" userId="ee890e09-caf0-40df-a207-cd3f9af31c2c" providerId="ADAL" clId="{73579E43-F433-AE4D-9273-A4A1B8C057F1}" dt="2019-10-22T14:54:02.054" v="18753" actId="1076"/>
          <ac:spMkLst>
            <pc:docMk/>
            <pc:sldMk cId="3322416529" sldId="778"/>
            <ac:spMk id="14" creationId="{96F4E4B0-CA1B-4357-8FEC-BF19ABA3215E}"/>
          </ac:spMkLst>
        </pc:spChg>
        <pc:spChg chg="mod">
          <ac:chgData name="Manon Pétermann" userId="ee890e09-caf0-40df-a207-cd3f9af31c2c" providerId="ADAL" clId="{73579E43-F433-AE4D-9273-A4A1B8C057F1}" dt="2019-10-21T17:54:41.927" v="3329" actId="1076"/>
          <ac:spMkLst>
            <pc:docMk/>
            <pc:sldMk cId="3322416529" sldId="778"/>
            <ac:spMk id="16" creationId="{DD1F37CB-60B0-244D-A7CF-7046082276C8}"/>
          </ac:spMkLst>
        </pc:spChg>
        <pc:spChg chg="mod">
          <ac:chgData name="Manon Pétermann" userId="ee890e09-caf0-40df-a207-cd3f9af31c2c" providerId="ADAL" clId="{73579E43-F433-AE4D-9273-A4A1B8C057F1}" dt="2019-10-22T14:54:09.930" v="18755" actId="1076"/>
          <ac:spMkLst>
            <pc:docMk/>
            <pc:sldMk cId="3322416529" sldId="778"/>
            <ac:spMk id="17" creationId="{99E45F76-3EA3-6746-BB41-FCF527E57304}"/>
          </ac:spMkLst>
        </pc:spChg>
        <pc:spChg chg="del mod">
          <ac:chgData name="Manon Pétermann" userId="ee890e09-caf0-40df-a207-cd3f9af31c2c" providerId="ADAL" clId="{73579E43-F433-AE4D-9273-A4A1B8C057F1}" dt="2019-10-21T17:49:52.922" v="2829" actId="478"/>
          <ac:spMkLst>
            <pc:docMk/>
            <pc:sldMk cId="3322416529" sldId="778"/>
            <ac:spMk id="20" creationId="{A0B98FF0-CF0C-904F-9149-13F9BD00747F}"/>
          </ac:spMkLst>
        </pc:spChg>
        <pc:spChg chg="add mod">
          <ac:chgData name="Manon Pétermann" userId="ee890e09-caf0-40df-a207-cd3f9af31c2c" providerId="ADAL" clId="{73579E43-F433-AE4D-9273-A4A1B8C057F1}" dt="2019-10-21T17:54:55.131" v="3362" actId="20577"/>
          <ac:spMkLst>
            <pc:docMk/>
            <pc:sldMk cId="3322416529" sldId="778"/>
            <ac:spMk id="22" creationId="{BA6F6E03-C932-5540-8EAD-8DF1663E4ED7}"/>
          </ac:spMkLst>
        </pc:spChg>
        <pc:picChg chg="add del mod">
          <ac:chgData name="Manon Pétermann" userId="ee890e09-caf0-40df-a207-cd3f9af31c2c" providerId="ADAL" clId="{73579E43-F433-AE4D-9273-A4A1B8C057F1}" dt="2019-10-22T14:55:42.590" v="18761" actId="478"/>
          <ac:picMkLst>
            <pc:docMk/>
            <pc:sldMk cId="3322416529" sldId="778"/>
            <ac:picMk id="4" creationId="{91F7814B-D13F-5B47-89B5-32EFAA2A472E}"/>
          </ac:picMkLst>
        </pc:picChg>
        <pc:picChg chg="add mod">
          <ac:chgData name="Manon Pétermann" userId="ee890e09-caf0-40df-a207-cd3f9af31c2c" providerId="ADAL" clId="{73579E43-F433-AE4D-9273-A4A1B8C057F1}" dt="2019-10-23T09:51:24.177" v="18881" actId="1076"/>
          <ac:picMkLst>
            <pc:docMk/>
            <pc:sldMk cId="3322416529" sldId="778"/>
            <ac:picMk id="7" creationId="{321E0BE5-E144-F546-8A27-DE445854702B}"/>
          </ac:picMkLst>
        </pc:picChg>
        <pc:picChg chg="add del mod">
          <ac:chgData name="Manon Pétermann" userId="ee890e09-caf0-40df-a207-cd3f9af31c2c" providerId="ADAL" clId="{73579E43-F433-AE4D-9273-A4A1B8C057F1}" dt="2019-10-22T14:56:40.748" v="18768" actId="478"/>
          <ac:picMkLst>
            <pc:docMk/>
            <pc:sldMk cId="3322416529" sldId="778"/>
            <ac:picMk id="8" creationId="{871F9B04-DE49-8041-94C3-158F2F7A620C}"/>
          </ac:picMkLst>
        </pc:picChg>
        <pc:picChg chg="add del mod">
          <ac:chgData name="Manon Pétermann" userId="ee890e09-caf0-40df-a207-cd3f9af31c2c" providerId="ADAL" clId="{73579E43-F433-AE4D-9273-A4A1B8C057F1}" dt="2019-10-23T09:51:59.791" v="18887" actId="478"/>
          <ac:picMkLst>
            <pc:docMk/>
            <pc:sldMk cId="3322416529" sldId="778"/>
            <ac:picMk id="9" creationId="{83588060-4D6B-FA4B-BDB0-C4702DAC9079}"/>
          </ac:picMkLst>
        </pc:picChg>
        <pc:picChg chg="add del mod">
          <ac:chgData name="Manon Pétermann" userId="ee890e09-caf0-40df-a207-cd3f9af31c2c" providerId="ADAL" clId="{73579E43-F433-AE4D-9273-A4A1B8C057F1}" dt="2019-10-22T14:57:20.326" v="18775" actId="478"/>
          <ac:picMkLst>
            <pc:docMk/>
            <pc:sldMk cId="3322416529" sldId="778"/>
            <ac:picMk id="10" creationId="{D8002BED-AAD4-5949-859C-C5826643B386}"/>
          </ac:picMkLst>
        </pc:picChg>
        <pc:picChg chg="add mod">
          <ac:chgData name="Manon Pétermann" userId="ee890e09-caf0-40df-a207-cd3f9af31c2c" providerId="ADAL" clId="{73579E43-F433-AE4D-9273-A4A1B8C057F1}" dt="2019-10-21T19:33:24.779" v="8429" actId="1076"/>
          <ac:picMkLst>
            <pc:docMk/>
            <pc:sldMk cId="3322416529" sldId="778"/>
            <ac:picMk id="11" creationId="{085FE851-9C4D-774A-B3B4-8E132EBC7B0A}"/>
          </ac:picMkLst>
        </pc:picChg>
        <pc:picChg chg="add mod">
          <ac:chgData name="Manon Pétermann" userId="ee890e09-caf0-40df-a207-cd3f9af31c2c" providerId="ADAL" clId="{73579E43-F433-AE4D-9273-A4A1B8C057F1}" dt="2019-10-21T19:33:22.001" v="8428" actId="1076"/>
          <ac:picMkLst>
            <pc:docMk/>
            <pc:sldMk cId="3322416529" sldId="778"/>
            <ac:picMk id="12" creationId="{FA9202EC-1A86-4540-B72D-F5BBE0E213D8}"/>
          </ac:picMkLst>
        </pc:picChg>
        <pc:picChg chg="add mod">
          <ac:chgData name="Manon Pétermann" userId="ee890e09-caf0-40df-a207-cd3f9af31c2c" providerId="ADAL" clId="{73579E43-F433-AE4D-9273-A4A1B8C057F1}" dt="2019-10-22T14:54:16.497" v="18757" actId="1076"/>
          <ac:picMkLst>
            <pc:docMk/>
            <pc:sldMk cId="3322416529" sldId="778"/>
            <ac:picMk id="13" creationId="{73CA5F75-C3F0-B648-9A8B-CD3516B56E31}"/>
          </ac:picMkLst>
        </pc:picChg>
        <pc:picChg chg="add mod">
          <ac:chgData name="Manon Pétermann" userId="ee890e09-caf0-40df-a207-cd3f9af31c2c" providerId="ADAL" clId="{73579E43-F433-AE4D-9273-A4A1B8C057F1}" dt="2019-10-21T19:32:39.299" v="8425" actId="1076"/>
          <ac:picMkLst>
            <pc:docMk/>
            <pc:sldMk cId="3322416529" sldId="778"/>
            <ac:picMk id="15" creationId="{8C79765E-11DC-D949-9E27-DE2F28233707}"/>
          </ac:picMkLst>
        </pc:picChg>
        <pc:picChg chg="del">
          <ac:chgData name="Manon Pétermann" userId="ee890e09-caf0-40df-a207-cd3f9af31c2c" providerId="ADAL" clId="{73579E43-F433-AE4D-9273-A4A1B8C057F1}" dt="2019-10-21T17:54:13.331" v="3285" actId="478"/>
          <ac:picMkLst>
            <pc:docMk/>
            <pc:sldMk cId="3322416529" sldId="778"/>
            <ac:picMk id="15" creationId="{A2986528-B095-3345-A019-ADD0D8BA32EE}"/>
          </ac:picMkLst>
        </pc:picChg>
        <pc:picChg chg="add mod">
          <ac:chgData name="Manon Pétermann" userId="ee890e09-caf0-40df-a207-cd3f9af31c2c" providerId="ADAL" clId="{73579E43-F433-AE4D-9273-A4A1B8C057F1}" dt="2019-10-23T09:52:39.109" v="18895" actId="1076"/>
          <ac:picMkLst>
            <pc:docMk/>
            <pc:sldMk cId="3322416529" sldId="778"/>
            <ac:picMk id="18" creationId="{8D8C1435-F8FA-2443-A8AE-F1A1E0F88074}"/>
          </ac:picMkLst>
        </pc:picChg>
        <pc:picChg chg="del">
          <ac:chgData name="Manon Pétermann" userId="ee890e09-caf0-40df-a207-cd3f9af31c2c" providerId="ADAL" clId="{73579E43-F433-AE4D-9273-A4A1B8C057F1}" dt="2019-10-21T17:53:58.657" v="3279" actId="478"/>
          <ac:picMkLst>
            <pc:docMk/>
            <pc:sldMk cId="3322416529" sldId="778"/>
            <ac:picMk id="18" creationId="{FA93CF4C-8088-F84B-B20A-1959D930C3B8}"/>
          </ac:picMkLst>
        </pc:picChg>
        <pc:picChg chg="del">
          <ac:chgData name="Manon Pétermann" userId="ee890e09-caf0-40df-a207-cd3f9af31c2c" providerId="ADAL" clId="{73579E43-F433-AE4D-9273-A4A1B8C057F1}" dt="2019-10-21T17:54:01.369" v="3280" actId="478"/>
          <ac:picMkLst>
            <pc:docMk/>
            <pc:sldMk cId="3322416529" sldId="778"/>
            <ac:picMk id="19" creationId="{418453EB-2CB5-184A-852C-31403B234E73}"/>
          </ac:picMkLst>
        </pc:picChg>
        <pc:picChg chg="add del mod">
          <ac:chgData name="Manon Pétermann" userId="ee890e09-caf0-40df-a207-cd3f9af31c2c" providerId="ADAL" clId="{73579E43-F433-AE4D-9273-A4A1B8C057F1}" dt="2019-10-22T14:57:37.231" v="18779" actId="478"/>
          <ac:picMkLst>
            <pc:docMk/>
            <pc:sldMk cId="3322416529" sldId="778"/>
            <ac:picMk id="19" creationId="{6FFCE42E-7FBD-D94C-BDB5-88975D117166}"/>
          </ac:picMkLst>
        </pc:picChg>
        <pc:picChg chg="del">
          <ac:chgData name="Manon Pétermann" userId="ee890e09-caf0-40df-a207-cd3f9af31c2c" providerId="ADAL" clId="{73579E43-F433-AE4D-9273-A4A1B8C057F1}" dt="2019-10-21T17:54:56.109" v="3363" actId="478"/>
          <ac:picMkLst>
            <pc:docMk/>
            <pc:sldMk cId="3322416529" sldId="778"/>
            <ac:picMk id="21" creationId="{8F3D64B6-7128-0A43-A4A3-EEEE6900D80D}"/>
          </ac:picMkLst>
        </pc:picChg>
      </pc:sldChg>
      <pc:sldChg chg="modSp modTransition">
        <pc:chgData name="Manon Pétermann" userId="ee890e09-caf0-40df-a207-cd3f9af31c2c" providerId="ADAL" clId="{73579E43-F433-AE4D-9273-A4A1B8C057F1}" dt="2019-10-28T11:36:50.294" v="21074" actId="20577"/>
        <pc:sldMkLst>
          <pc:docMk/>
          <pc:sldMk cId="2611230399" sldId="787"/>
        </pc:sldMkLst>
        <pc:spChg chg="mod">
          <ac:chgData name="Manon Pétermann" userId="ee890e09-caf0-40df-a207-cd3f9af31c2c" providerId="ADAL" clId="{73579E43-F433-AE4D-9273-A4A1B8C057F1}" dt="2019-10-28T11:36:50.294" v="21074" actId="20577"/>
          <ac:spMkLst>
            <pc:docMk/>
            <pc:sldMk cId="2611230399" sldId="787"/>
            <ac:spMk id="3" creationId="{51DCADA6-0D43-4A36-8EF5-99E4F34F51EF}"/>
          </ac:spMkLst>
        </pc:spChg>
        <pc:picChg chg="mod">
          <ac:chgData name="Manon Pétermann" userId="ee890e09-caf0-40df-a207-cd3f9af31c2c" providerId="ADAL" clId="{73579E43-F433-AE4D-9273-A4A1B8C057F1}" dt="2019-10-22T15:02:44.473" v="18830" actId="1076"/>
          <ac:picMkLst>
            <pc:docMk/>
            <pc:sldMk cId="2611230399" sldId="787"/>
            <ac:picMk id="4" creationId="{929C1F62-4992-1D43-88BE-E3044159592F}"/>
          </ac:picMkLst>
        </pc:picChg>
      </pc:sldChg>
      <pc:sldChg chg="modSp">
        <pc:chgData name="Manon Pétermann" userId="ee890e09-caf0-40df-a207-cd3f9af31c2c" providerId="ADAL" clId="{73579E43-F433-AE4D-9273-A4A1B8C057F1}" dt="2019-10-29T16:39:07.355" v="21361" actId="20577"/>
        <pc:sldMkLst>
          <pc:docMk/>
          <pc:sldMk cId="4130679818" sldId="791"/>
        </pc:sldMkLst>
        <pc:spChg chg="mod">
          <ac:chgData name="Manon Pétermann" userId="ee890e09-caf0-40df-a207-cd3f9af31c2c" providerId="ADAL" clId="{73579E43-F433-AE4D-9273-A4A1B8C057F1}" dt="2019-10-29T16:39:07.355" v="21361" actId="20577"/>
          <ac:spMkLst>
            <pc:docMk/>
            <pc:sldMk cId="4130679818" sldId="791"/>
            <ac:spMk id="3" creationId="{1B0E5DCE-CED7-4137-9110-E07C5E8F7251}"/>
          </ac:spMkLst>
        </pc:spChg>
      </pc:sldChg>
      <pc:sldChg chg="delSp">
        <pc:chgData name="Manon Pétermann" userId="ee890e09-caf0-40df-a207-cd3f9af31c2c" providerId="ADAL" clId="{73579E43-F433-AE4D-9273-A4A1B8C057F1}" dt="2019-10-22T15:02:02.853" v="18828" actId="478"/>
        <pc:sldMkLst>
          <pc:docMk/>
          <pc:sldMk cId="3420031497" sldId="801"/>
        </pc:sldMkLst>
        <pc:picChg chg="del">
          <ac:chgData name="Manon Pétermann" userId="ee890e09-caf0-40df-a207-cd3f9af31c2c" providerId="ADAL" clId="{73579E43-F433-AE4D-9273-A4A1B8C057F1}" dt="2019-10-22T15:02:02.853" v="18828" actId="478"/>
          <ac:picMkLst>
            <pc:docMk/>
            <pc:sldMk cId="3420031497" sldId="801"/>
            <ac:picMk id="3" creationId="{9643BBA2-9D88-7544-BA34-D46DBB8F8155}"/>
          </ac:picMkLst>
        </pc:picChg>
      </pc:sldChg>
      <pc:sldChg chg="addSp delSp modSp ord">
        <pc:chgData name="Manon Pétermann" userId="ee890e09-caf0-40df-a207-cd3f9af31c2c" providerId="ADAL" clId="{73579E43-F433-AE4D-9273-A4A1B8C057F1}" dt="2019-10-21T17:53:29.774" v="3219" actId="1076"/>
        <pc:sldMkLst>
          <pc:docMk/>
          <pc:sldMk cId="4288246613" sldId="836"/>
        </pc:sldMkLst>
        <pc:spChg chg="mod">
          <ac:chgData name="Manon Pétermann" userId="ee890e09-caf0-40df-a207-cd3f9af31c2c" providerId="ADAL" clId="{73579E43-F433-AE4D-9273-A4A1B8C057F1}" dt="2019-10-21T17:51:47.083" v="3069" actId="20577"/>
          <ac:spMkLst>
            <pc:docMk/>
            <pc:sldMk cId="4288246613" sldId="836"/>
            <ac:spMk id="2" creationId="{E9326E63-7A0B-4BD5-814F-5E39B777D2A3}"/>
          </ac:spMkLst>
        </pc:spChg>
        <pc:spChg chg="mod">
          <ac:chgData name="Manon Pétermann" userId="ee890e09-caf0-40df-a207-cd3f9af31c2c" providerId="ADAL" clId="{73579E43-F433-AE4D-9273-A4A1B8C057F1}" dt="2019-10-21T17:53:22.023" v="3217" actId="20577"/>
          <ac:spMkLst>
            <pc:docMk/>
            <pc:sldMk cId="4288246613" sldId="836"/>
            <ac:spMk id="3" creationId="{AFE5B7D1-1314-47AB-AB28-19DE0CA0EA83}"/>
          </ac:spMkLst>
        </pc:spChg>
        <pc:picChg chg="del">
          <ac:chgData name="Manon Pétermann" userId="ee890e09-caf0-40df-a207-cd3f9af31c2c" providerId="ADAL" clId="{73579E43-F433-AE4D-9273-A4A1B8C057F1}" dt="2019-10-21T17:51:48.438" v="3070" actId="478"/>
          <ac:picMkLst>
            <pc:docMk/>
            <pc:sldMk cId="4288246613" sldId="836"/>
            <ac:picMk id="4" creationId="{AB0E9ED0-B12C-4BCB-8320-DA70483DD6B5}"/>
          </ac:picMkLst>
        </pc:picChg>
        <pc:picChg chg="add mod">
          <ac:chgData name="Manon Pétermann" userId="ee890e09-caf0-40df-a207-cd3f9af31c2c" providerId="ADAL" clId="{73579E43-F433-AE4D-9273-A4A1B8C057F1}" dt="2019-10-21T17:52:02.105" v="3072" actId="1076"/>
          <ac:picMkLst>
            <pc:docMk/>
            <pc:sldMk cId="4288246613" sldId="836"/>
            <ac:picMk id="5" creationId="{C191E7CD-EB3C-914E-9C39-C00982EF59C2}"/>
          </ac:picMkLst>
        </pc:picChg>
        <pc:picChg chg="add mod">
          <ac:chgData name="Manon Pétermann" userId="ee890e09-caf0-40df-a207-cd3f9af31c2c" providerId="ADAL" clId="{73579E43-F433-AE4D-9273-A4A1B8C057F1}" dt="2019-10-21T17:53:29.774" v="3219" actId="1076"/>
          <ac:picMkLst>
            <pc:docMk/>
            <pc:sldMk cId="4288246613" sldId="836"/>
            <ac:picMk id="6" creationId="{1A67AA4D-6614-1F42-9E62-308705484F7A}"/>
          </ac:picMkLst>
        </pc:picChg>
      </pc:sldChg>
      <pc:sldChg chg="modSp">
        <pc:chgData name="Manon Pétermann" userId="ee890e09-caf0-40df-a207-cd3f9af31c2c" providerId="ADAL" clId="{73579E43-F433-AE4D-9273-A4A1B8C057F1}" dt="2019-10-26T15:42:25.893" v="20543" actId="1076"/>
        <pc:sldMkLst>
          <pc:docMk/>
          <pc:sldMk cId="3295715489" sldId="850"/>
        </pc:sldMkLst>
        <pc:spChg chg="mod">
          <ac:chgData name="Manon Pétermann" userId="ee890e09-caf0-40df-a207-cd3f9af31c2c" providerId="ADAL" clId="{73579E43-F433-AE4D-9273-A4A1B8C057F1}" dt="2019-10-26T15:42:25.893" v="20543" actId="1076"/>
          <ac:spMkLst>
            <pc:docMk/>
            <pc:sldMk cId="3295715489" sldId="850"/>
            <ac:spMk id="8" creationId="{E1FC4B64-40C8-403D-8340-836CD24C89BF}"/>
          </ac:spMkLst>
        </pc:spChg>
      </pc:sldChg>
      <pc:sldChg chg="addSp delSp modSp">
        <pc:chgData name="Manon Pétermann" userId="ee890e09-caf0-40df-a207-cd3f9af31c2c" providerId="ADAL" clId="{73579E43-F433-AE4D-9273-A4A1B8C057F1}" dt="2019-10-28T11:33:08.797" v="20873"/>
        <pc:sldMkLst>
          <pc:docMk/>
          <pc:sldMk cId="316382572" sldId="857"/>
        </pc:sldMkLst>
        <pc:spChg chg="mod">
          <ac:chgData name="Manon Pétermann" userId="ee890e09-caf0-40df-a207-cd3f9af31c2c" providerId="ADAL" clId="{73579E43-F433-AE4D-9273-A4A1B8C057F1}" dt="2019-10-22T14:58:41.084" v="18795" actId="20577"/>
          <ac:spMkLst>
            <pc:docMk/>
            <pc:sldMk cId="316382572" sldId="857"/>
            <ac:spMk id="3" creationId="{3EEF65C1-F563-4E27-AB1C-31A60F3B1EFE}"/>
          </ac:spMkLst>
        </pc:spChg>
        <pc:spChg chg="add del">
          <ac:chgData name="Manon Pétermann" userId="ee890e09-caf0-40df-a207-cd3f9af31c2c" providerId="ADAL" clId="{73579E43-F433-AE4D-9273-A4A1B8C057F1}" dt="2019-10-28T11:33:08.797" v="20873"/>
          <ac:spMkLst>
            <pc:docMk/>
            <pc:sldMk cId="316382572" sldId="857"/>
            <ac:spMk id="5" creationId="{986C194B-B992-554D-A481-04F67989C271}"/>
          </ac:spMkLst>
        </pc:spChg>
      </pc:sldChg>
      <pc:sldChg chg="ord">
        <pc:chgData name="Manon Pétermann" userId="ee890e09-caf0-40df-a207-cd3f9af31c2c" providerId="ADAL" clId="{73579E43-F433-AE4D-9273-A4A1B8C057F1}" dt="2019-10-22T06:58:50.523" v="10201"/>
        <pc:sldMkLst>
          <pc:docMk/>
          <pc:sldMk cId="2528699469" sldId="862"/>
        </pc:sldMkLst>
      </pc:sldChg>
      <pc:sldChg chg="add">
        <pc:chgData name="Manon Pétermann" userId="ee890e09-caf0-40df-a207-cd3f9af31c2c" providerId="ADAL" clId="{73579E43-F433-AE4D-9273-A4A1B8C057F1}" dt="2019-10-26T16:07:14.742" v="20827"/>
        <pc:sldMkLst>
          <pc:docMk/>
          <pc:sldMk cId="859489735" sldId="865"/>
        </pc:sldMkLst>
      </pc:sldChg>
      <pc:sldChg chg="addSp delSp modSp">
        <pc:chgData name="Manon Pétermann" userId="ee890e09-caf0-40df-a207-cd3f9af31c2c" providerId="ADAL" clId="{73579E43-F433-AE4D-9273-A4A1B8C057F1}" dt="2019-10-26T15:48:31.845" v="20684" actId="113"/>
        <pc:sldMkLst>
          <pc:docMk/>
          <pc:sldMk cId="4013725994" sldId="870"/>
        </pc:sldMkLst>
        <pc:spChg chg="del mod">
          <ac:chgData name="Manon Pétermann" userId="ee890e09-caf0-40df-a207-cd3f9af31c2c" providerId="ADAL" clId="{73579E43-F433-AE4D-9273-A4A1B8C057F1}" dt="2019-10-26T15:45:28.265" v="20544" actId="478"/>
          <ac:spMkLst>
            <pc:docMk/>
            <pc:sldMk cId="4013725994" sldId="870"/>
            <ac:spMk id="4" creationId="{492DE863-8DFF-4D87-8E05-B1507C4A558A}"/>
          </ac:spMkLst>
        </pc:spChg>
        <pc:spChg chg="add mod">
          <ac:chgData name="Manon Pétermann" userId="ee890e09-caf0-40df-a207-cd3f9af31c2c" providerId="ADAL" clId="{73579E43-F433-AE4D-9273-A4A1B8C057F1}" dt="2019-10-26T15:48:30.582" v="20683" actId="113"/>
          <ac:spMkLst>
            <pc:docMk/>
            <pc:sldMk cId="4013725994" sldId="870"/>
            <ac:spMk id="5" creationId="{CECDC2D5-137C-834F-9051-FBF4FB41C477}"/>
          </ac:spMkLst>
        </pc:spChg>
        <pc:spChg chg="add mod">
          <ac:chgData name="Manon Pétermann" userId="ee890e09-caf0-40df-a207-cd3f9af31c2c" providerId="ADAL" clId="{73579E43-F433-AE4D-9273-A4A1B8C057F1}" dt="2019-10-26T15:48:31.845" v="20684" actId="113"/>
          <ac:spMkLst>
            <pc:docMk/>
            <pc:sldMk cId="4013725994" sldId="870"/>
            <ac:spMk id="6" creationId="{805301A3-B310-154D-84D9-4416E7ED52E1}"/>
          </ac:spMkLst>
        </pc:spChg>
      </pc:sldChg>
      <pc:sldChg chg="addSp delSp modSp">
        <pc:chgData name="Manon Pétermann" userId="ee890e09-caf0-40df-a207-cd3f9af31c2c" providerId="ADAL" clId="{73579E43-F433-AE4D-9273-A4A1B8C057F1}" dt="2019-10-29T16:39:41.265" v="21364" actId="1076"/>
        <pc:sldMkLst>
          <pc:docMk/>
          <pc:sldMk cId="2014365484" sldId="871"/>
        </pc:sldMkLst>
        <pc:spChg chg="mod">
          <ac:chgData name="Manon Pétermann" userId="ee890e09-caf0-40df-a207-cd3f9af31c2c" providerId="ADAL" clId="{73579E43-F433-AE4D-9273-A4A1B8C057F1}" dt="2019-10-26T15:45:52.944" v="20551" actId="20577"/>
          <ac:spMkLst>
            <pc:docMk/>
            <pc:sldMk cId="2014365484" sldId="871"/>
            <ac:spMk id="2" creationId="{35280742-B0F4-48AF-AB52-C2900BF1C10E}"/>
          </ac:spMkLst>
        </pc:spChg>
        <pc:spChg chg="del">
          <ac:chgData name="Manon Pétermann" userId="ee890e09-caf0-40df-a207-cd3f9af31c2c" providerId="ADAL" clId="{73579E43-F433-AE4D-9273-A4A1B8C057F1}" dt="2019-10-22T14:54:29.128" v="18759" actId="478"/>
          <ac:spMkLst>
            <pc:docMk/>
            <pc:sldMk cId="2014365484" sldId="871"/>
            <ac:spMk id="3" creationId="{8AE59C2A-C01F-41A4-B20B-CFA260943AFF}"/>
          </ac:spMkLst>
        </pc:spChg>
        <pc:spChg chg="add del mod">
          <ac:chgData name="Manon Pétermann" userId="ee890e09-caf0-40df-a207-cd3f9af31c2c" providerId="ADAL" clId="{73579E43-F433-AE4D-9273-A4A1B8C057F1}" dt="2019-10-29T16:39:41.265" v="21364" actId="1076"/>
          <ac:spMkLst>
            <pc:docMk/>
            <pc:sldMk cId="2014365484" sldId="871"/>
            <ac:spMk id="4" creationId="{AB4F5128-4EBE-4989-890F-F471BC3794B7}"/>
          </ac:spMkLst>
        </pc:spChg>
      </pc:sldChg>
      <pc:sldChg chg="addSp delSp modSp">
        <pc:chgData name="Manon Pétermann" userId="ee890e09-caf0-40df-a207-cd3f9af31c2c" providerId="ADAL" clId="{73579E43-F433-AE4D-9273-A4A1B8C057F1}" dt="2019-10-29T10:12:07.999" v="21212"/>
        <pc:sldMkLst>
          <pc:docMk/>
          <pc:sldMk cId="270128232" sldId="885"/>
        </pc:sldMkLst>
        <pc:spChg chg="add del">
          <ac:chgData name="Manon Pétermann" userId="ee890e09-caf0-40df-a207-cd3f9af31c2c" providerId="ADAL" clId="{73579E43-F433-AE4D-9273-A4A1B8C057F1}" dt="2019-10-29T10:12:07.999" v="21212"/>
          <ac:spMkLst>
            <pc:docMk/>
            <pc:sldMk cId="270128232" sldId="885"/>
            <ac:spMk id="2" creationId="{9FE010AC-BF30-EA43-8342-526AB369CCB9}"/>
          </ac:spMkLst>
        </pc:spChg>
        <pc:picChg chg="add mod">
          <ac:chgData name="Manon Pétermann" userId="ee890e09-caf0-40df-a207-cd3f9af31c2c" providerId="ADAL" clId="{73579E43-F433-AE4D-9273-A4A1B8C057F1}" dt="2019-10-23T15:45:47.453" v="18909" actId="1076"/>
          <ac:picMkLst>
            <pc:docMk/>
            <pc:sldMk cId="270128232" sldId="885"/>
            <ac:picMk id="3" creationId="{1BBEBA60-F935-534E-9102-482760BC95A6}"/>
          </ac:picMkLst>
        </pc:picChg>
        <pc:picChg chg="del">
          <ac:chgData name="Manon Pétermann" userId="ee890e09-caf0-40df-a207-cd3f9af31c2c" providerId="ADAL" clId="{73579E43-F433-AE4D-9273-A4A1B8C057F1}" dt="2019-10-23T15:45:12.217" v="18904" actId="478"/>
          <ac:picMkLst>
            <pc:docMk/>
            <pc:sldMk cId="270128232" sldId="885"/>
            <ac:picMk id="7" creationId="{67C9D5DA-6E5E-C845-AF1E-ACB9B2A15050}"/>
          </ac:picMkLst>
        </pc:picChg>
      </pc:sldChg>
      <pc:sldChg chg="addSp delSp modSp ord">
        <pc:chgData name="Manon Pétermann" userId="ee890e09-caf0-40df-a207-cd3f9af31c2c" providerId="ADAL" clId="{73579E43-F433-AE4D-9273-A4A1B8C057F1}" dt="2019-10-28T12:11:27.319" v="21171" actId="20577"/>
        <pc:sldMkLst>
          <pc:docMk/>
          <pc:sldMk cId="292599259" sldId="890"/>
        </pc:sldMkLst>
        <pc:spChg chg="mod">
          <ac:chgData name="Manon Pétermann" userId="ee890e09-caf0-40df-a207-cd3f9af31c2c" providerId="ADAL" clId="{73579E43-F433-AE4D-9273-A4A1B8C057F1}" dt="2019-10-28T12:11:27.319" v="21171" actId="20577"/>
          <ac:spMkLst>
            <pc:docMk/>
            <pc:sldMk cId="292599259" sldId="890"/>
            <ac:spMk id="2" creationId="{7134998B-F447-4E62-B5B4-65701D6B1C9D}"/>
          </ac:spMkLst>
        </pc:spChg>
        <pc:spChg chg="mod">
          <ac:chgData name="Manon Pétermann" userId="ee890e09-caf0-40df-a207-cd3f9af31c2c" providerId="ADAL" clId="{73579E43-F433-AE4D-9273-A4A1B8C057F1}" dt="2019-10-21T17:31:10.778" v="2551" actId="1076"/>
          <ac:spMkLst>
            <pc:docMk/>
            <pc:sldMk cId="292599259" sldId="890"/>
            <ac:spMk id="3" creationId="{AF62B430-3E8A-8946-850D-5418DBAA77D4}"/>
          </ac:spMkLst>
        </pc:spChg>
        <pc:spChg chg="add del">
          <ac:chgData name="Manon Pétermann" userId="ee890e09-caf0-40df-a207-cd3f9af31c2c" providerId="ADAL" clId="{73579E43-F433-AE4D-9273-A4A1B8C057F1}" dt="2019-10-22T06:41:47.328" v="9019"/>
          <ac:spMkLst>
            <pc:docMk/>
            <pc:sldMk cId="292599259" sldId="890"/>
            <ac:spMk id="4" creationId="{0F88A65D-F359-CE4D-BECE-AFB7F57DB136}"/>
          </ac:spMkLst>
        </pc:spChg>
        <pc:spChg chg="mod">
          <ac:chgData name="Manon Pétermann" userId="ee890e09-caf0-40df-a207-cd3f9af31c2c" providerId="ADAL" clId="{73579E43-F433-AE4D-9273-A4A1B8C057F1}" dt="2019-10-21T17:30:34.867" v="2541" actId="1076"/>
          <ac:spMkLst>
            <pc:docMk/>
            <pc:sldMk cId="292599259" sldId="890"/>
            <ac:spMk id="5" creationId="{68715245-247C-5241-9C0C-FFFCD29CF39B}"/>
          </ac:spMkLst>
        </pc:spChg>
        <pc:spChg chg="mod">
          <ac:chgData name="Manon Pétermann" userId="ee890e09-caf0-40df-a207-cd3f9af31c2c" providerId="ADAL" clId="{73579E43-F433-AE4D-9273-A4A1B8C057F1}" dt="2019-10-21T17:30:34.867" v="2541" actId="1076"/>
          <ac:spMkLst>
            <pc:docMk/>
            <pc:sldMk cId="292599259" sldId="890"/>
            <ac:spMk id="6" creationId="{12866B58-5B31-7C44-A693-8DE74CD3F7EC}"/>
          </ac:spMkLst>
        </pc:spChg>
        <pc:spChg chg="mod">
          <ac:chgData name="Manon Pétermann" userId="ee890e09-caf0-40df-a207-cd3f9af31c2c" providerId="ADAL" clId="{73579E43-F433-AE4D-9273-A4A1B8C057F1}" dt="2019-10-21T17:30:34.867" v="2541" actId="1076"/>
          <ac:spMkLst>
            <pc:docMk/>
            <pc:sldMk cId="292599259" sldId="890"/>
            <ac:spMk id="7" creationId="{CEC43314-6539-514A-9C72-514185BB3123}"/>
          </ac:spMkLst>
        </pc:spChg>
        <pc:spChg chg="mod">
          <ac:chgData name="Manon Pétermann" userId="ee890e09-caf0-40df-a207-cd3f9af31c2c" providerId="ADAL" clId="{73579E43-F433-AE4D-9273-A4A1B8C057F1}" dt="2019-10-21T17:30:55.218" v="2544" actId="1076"/>
          <ac:spMkLst>
            <pc:docMk/>
            <pc:sldMk cId="292599259" sldId="890"/>
            <ac:spMk id="8" creationId="{A2C98066-547A-AC4A-8267-30617C13A2A8}"/>
          </ac:spMkLst>
        </pc:spChg>
        <pc:spChg chg="add del">
          <ac:chgData name="Manon Pétermann" userId="ee890e09-caf0-40df-a207-cd3f9af31c2c" providerId="ADAL" clId="{73579E43-F433-AE4D-9273-A4A1B8C057F1}" dt="2019-10-22T06:41:50.632" v="9021"/>
          <ac:spMkLst>
            <pc:docMk/>
            <pc:sldMk cId="292599259" sldId="890"/>
            <ac:spMk id="9" creationId="{F44BC5B3-AF8F-B144-A62A-6FF5B5CA39D7}"/>
          </ac:spMkLst>
        </pc:spChg>
        <pc:spChg chg="mod">
          <ac:chgData name="Manon Pétermann" userId="ee890e09-caf0-40df-a207-cd3f9af31c2c" providerId="ADAL" clId="{73579E43-F433-AE4D-9273-A4A1B8C057F1}" dt="2019-10-21T17:30:34.867" v="2541" actId="1076"/>
          <ac:spMkLst>
            <pc:docMk/>
            <pc:sldMk cId="292599259" sldId="890"/>
            <ac:spMk id="10" creationId="{6C423A53-75C3-D340-B4D2-6BAC3727AA1F}"/>
          </ac:spMkLst>
        </pc:spChg>
        <pc:spChg chg="mod">
          <ac:chgData name="Manon Pétermann" userId="ee890e09-caf0-40df-a207-cd3f9af31c2c" providerId="ADAL" clId="{73579E43-F433-AE4D-9273-A4A1B8C057F1}" dt="2019-10-21T17:30:34.867" v="2541" actId="1076"/>
          <ac:spMkLst>
            <pc:docMk/>
            <pc:sldMk cId="292599259" sldId="890"/>
            <ac:spMk id="11" creationId="{A00ECA12-540D-E740-91E7-AC2C627FD32E}"/>
          </ac:spMkLst>
        </pc:spChg>
        <pc:spChg chg="mod">
          <ac:chgData name="Manon Pétermann" userId="ee890e09-caf0-40df-a207-cd3f9af31c2c" providerId="ADAL" clId="{73579E43-F433-AE4D-9273-A4A1B8C057F1}" dt="2019-10-21T17:30:34.867" v="2541" actId="1076"/>
          <ac:spMkLst>
            <pc:docMk/>
            <pc:sldMk cId="292599259" sldId="890"/>
            <ac:spMk id="12" creationId="{34F705B4-DBD7-1D4F-ACBD-29680CB6BC71}"/>
          </ac:spMkLst>
        </pc:spChg>
        <pc:spChg chg="mod">
          <ac:chgData name="Manon Pétermann" userId="ee890e09-caf0-40df-a207-cd3f9af31c2c" providerId="ADAL" clId="{73579E43-F433-AE4D-9273-A4A1B8C057F1}" dt="2019-10-21T17:30:34.867" v="2541" actId="1076"/>
          <ac:spMkLst>
            <pc:docMk/>
            <pc:sldMk cId="292599259" sldId="890"/>
            <ac:spMk id="13" creationId="{2B9B3BA4-4905-3B45-BC1F-0AA2C69C8A4C}"/>
          </ac:spMkLst>
        </pc:spChg>
        <pc:picChg chg="add del">
          <ac:chgData name="Manon Pétermann" userId="ee890e09-caf0-40df-a207-cd3f9af31c2c" providerId="ADAL" clId="{73579E43-F433-AE4D-9273-A4A1B8C057F1}" dt="2019-10-23T09:51:02.626" v="18875" actId="478"/>
          <ac:picMkLst>
            <pc:docMk/>
            <pc:sldMk cId="292599259" sldId="890"/>
            <ac:picMk id="15" creationId="{A6578E16-7174-7646-BC62-8D3EF8B5C37D}"/>
          </ac:picMkLst>
        </pc:picChg>
        <pc:picChg chg="add mod">
          <ac:chgData name="Manon Pétermann" userId="ee890e09-caf0-40df-a207-cd3f9af31c2c" providerId="ADAL" clId="{73579E43-F433-AE4D-9273-A4A1B8C057F1}" dt="2019-10-23T09:51:04.619" v="18876" actId="1076"/>
          <ac:picMkLst>
            <pc:docMk/>
            <pc:sldMk cId="292599259" sldId="890"/>
            <ac:picMk id="16" creationId="{F6DC886A-060B-B041-A0AF-95B062BAD691}"/>
          </ac:picMkLst>
        </pc:picChg>
        <pc:picChg chg="del">
          <ac:chgData name="Manon Pétermann" userId="ee890e09-caf0-40df-a207-cd3f9af31c2c" providerId="ADAL" clId="{73579E43-F433-AE4D-9273-A4A1B8C057F1}" dt="2019-10-22T06:45:16.536" v="9416" actId="478"/>
          <ac:picMkLst>
            <pc:docMk/>
            <pc:sldMk cId="292599259" sldId="890"/>
            <ac:picMk id="19" creationId="{F52F6AE2-A1F7-364D-87ED-1CA43990B582}"/>
          </ac:picMkLst>
        </pc:picChg>
      </pc:sldChg>
      <pc:sldChg chg="addSp delSp modSp ord">
        <pc:chgData name="Manon Pétermann" userId="ee890e09-caf0-40df-a207-cd3f9af31c2c" providerId="ADAL" clId="{73579E43-F433-AE4D-9273-A4A1B8C057F1}" dt="2019-10-28T12:11:34.566" v="21188" actId="20577"/>
        <pc:sldMkLst>
          <pc:docMk/>
          <pc:sldMk cId="3717543030" sldId="891"/>
        </pc:sldMkLst>
        <pc:spChg chg="mod">
          <ac:chgData name="Manon Pétermann" userId="ee890e09-caf0-40df-a207-cd3f9af31c2c" providerId="ADAL" clId="{73579E43-F433-AE4D-9273-A4A1B8C057F1}" dt="2019-10-28T12:11:34.566" v="21188" actId="20577"/>
          <ac:spMkLst>
            <pc:docMk/>
            <pc:sldMk cId="3717543030" sldId="891"/>
            <ac:spMk id="2" creationId="{7134998B-F447-4E62-B5B4-65701D6B1C9D}"/>
          </ac:spMkLst>
        </pc:spChg>
        <pc:spChg chg="mod">
          <ac:chgData name="Manon Pétermann" userId="ee890e09-caf0-40df-a207-cd3f9af31c2c" providerId="ADAL" clId="{73579E43-F433-AE4D-9273-A4A1B8C057F1}" dt="2019-10-21T16:29:01.279" v="5" actId="1076"/>
          <ac:spMkLst>
            <pc:docMk/>
            <pc:sldMk cId="3717543030" sldId="891"/>
            <ac:spMk id="36" creationId="{E5EB44F2-459E-594B-A120-F715C23F6344}"/>
          </ac:spMkLst>
        </pc:spChg>
        <pc:spChg chg="mod">
          <ac:chgData name="Manon Pétermann" userId="ee890e09-caf0-40df-a207-cd3f9af31c2c" providerId="ADAL" clId="{73579E43-F433-AE4D-9273-A4A1B8C057F1}" dt="2019-10-21T16:29:03.912" v="6" actId="1076"/>
          <ac:spMkLst>
            <pc:docMk/>
            <pc:sldMk cId="3717543030" sldId="891"/>
            <ac:spMk id="37" creationId="{53993633-EE45-3742-B947-8466660BA932}"/>
          </ac:spMkLst>
        </pc:spChg>
        <pc:spChg chg="mod">
          <ac:chgData name="Manon Pétermann" userId="ee890e09-caf0-40df-a207-cd3f9af31c2c" providerId="ADAL" clId="{73579E43-F433-AE4D-9273-A4A1B8C057F1}" dt="2019-10-21T16:28:52.864" v="2" actId="1076"/>
          <ac:spMkLst>
            <pc:docMk/>
            <pc:sldMk cId="3717543030" sldId="891"/>
            <ac:spMk id="41" creationId="{6CF25037-731F-DA4A-93C2-2C28CBA4E45F}"/>
          </ac:spMkLst>
        </pc:spChg>
        <pc:picChg chg="del">
          <ac:chgData name="Manon Pétermann" userId="ee890e09-caf0-40df-a207-cd3f9af31c2c" providerId="ADAL" clId="{73579E43-F433-AE4D-9273-A4A1B8C057F1}" dt="2019-10-22T06:45:19.015" v="9418" actId="478"/>
          <ac:picMkLst>
            <pc:docMk/>
            <pc:sldMk cId="3717543030" sldId="891"/>
            <ac:picMk id="19" creationId="{F52F6AE2-A1F7-364D-87ED-1CA43990B582}"/>
          </ac:picMkLst>
        </pc:picChg>
        <pc:picChg chg="add del">
          <ac:chgData name="Manon Pétermann" userId="ee890e09-caf0-40df-a207-cd3f9af31c2c" providerId="ADAL" clId="{73579E43-F433-AE4D-9273-A4A1B8C057F1}" dt="2019-10-22T15:04:34.351" v="18867" actId="478"/>
          <ac:picMkLst>
            <pc:docMk/>
            <pc:sldMk cId="3717543030" sldId="891"/>
            <ac:picMk id="42" creationId="{598E7472-9E38-C54A-93BC-E8D2DE3D4A9B}"/>
          </ac:picMkLst>
        </pc:picChg>
        <pc:picChg chg="add">
          <ac:chgData name="Manon Pétermann" userId="ee890e09-caf0-40df-a207-cd3f9af31c2c" providerId="ADAL" clId="{73579E43-F433-AE4D-9273-A4A1B8C057F1}" dt="2019-10-22T15:04:34.579" v="18868"/>
          <ac:picMkLst>
            <pc:docMk/>
            <pc:sldMk cId="3717543030" sldId="891"/>
            <ac:picMk id="43" creationId="{867A2177-F28F-8247-AEA1-7D9F7699F6AF}"/>
          </ac:picMkLst>
        </pc:picChg>
      </pc:sldChg>
      <pc:sldChg chg="ord">
        <pc:chgData name="Manon Pétermann" userId="ee890e09-caf0-40df-a207-cd3f9af31c2c" providerId="ADAL" clId="{73579E43-F433-AE4D-9273-A4A1B8C057F1}" dt="2019-10-21T18:08:49.387" v="3366"/>
        <pc:sldMkLst>
          <pc:docMk/>
          <pc:sldMk cId="4247128567" sldId="893"/>
        </pc:sldMkLst>
      </pc:sldChg>
      <pc:sldChg chg="addSp delSp modSp">
        <pc:chgData name="Manon Pétermann" userId="ee890e09-caf0-40df-a207-cd3f9af31c2c" providerId="ADAL" clId="{73579E43-F433-AE4D-9273-A4A1B8C057F1}" dt="2019-10-26T14:52:17.437" v="19943" actId="1076"/>
        <pc:sldMkLst>
          <pc:docMk/>
          <pc:sldMk cId="3714210539" sldId="897"/>
        </pc:sldMkLst>
        <pc:picChg chg="del mod">
          <ac:chgData name="Manon Pétermann" userId="ee890e09-caf0-40df-a207-cd3f9af31c2c" providerId="ADAL" clId="{73579E43-F433-AE4D-9273-A4A1B8C057F1}" dt="2019-10-26T14:52:13.711" v="19941" actId="478"/>
          <ac:picMkLst>
            <pc:docMk/>
            <pc:sldMk cId="3714210539" sldId="897"/>
            <ac:picMk id="3" creationId="{AA116EC8-E465-404B-82C4-BFFC79163C03}"/>
          </ac:picMkLst>
        </pc:picChg>
        <pc:picChg chg="add mod">
          <ac:chgData name="Manon Pétermann" userId="ee890e09-caf0-40df-a207-cd3f9af31c2c" providerId="ADAL" clId="{73579E43-F433-AE4D-9273-A4A1B8C057F1}" dt="2019-10-26T14:52:17.437" v="19943" actId="1076"/>
          <ac:picMkLst>
            <pc:docMk/>
            <pc:sldMk cId="3714210539" sldId="897"/>
            <ac:picMk id="5" creationId="{7932A3FF-D297-D843-965E-42A08B22FF90}"/>
          </ac:picMkLst>
        </pc:picChg>
      </pc:sldChg>
      <pc:sldChg chg="add">
        <pc:chgData name="Manon Pétermann" userId="ee890e09-caf0-40df-a207-cd3f9af31c2c" providerId="ADAL" clId="{73579E43-F433-AE4D-9273-A4A1B8C057F1}" dt="2019-10-26T16:08:38.524" v="20849"/>
        <pc:sldMkLst>
          <pc:docMk/>
          <pc:sldMk cId="1656841805" sldId="899"/>
        </pc:sldMkLst>
      </pc:sldChg>
      <pc:sldChg chg="add">
        <pc:chgData name="Manon Pétermann" userId="ee890e09-caf0-40df-a207-cd3f9af31c2c" providerId="ADAL" clId="{73579E43-F433-AE4D-9273-A4A1B8C057F1}" dt="2019-10-26T16:08:38.524" v="20849"/>
        <pc:sldMkLst>
          <pc:docMk/>
          <pc:sldMk cId="2806027696" sldId="917"/>
        </pc:sldMkLst>
      </pc:sldChg>
      <pc:sldChg chg="addSp delSp modSp add ord modNotesTx">
        <pc:chgData name="Manon Pétermann" userId="ee890e09-caf0-40df-a207-cd3f9af31c2c" providerId="ADAL" clId="{73579E43-F433-AE4D-9273-A4A1B8C057F1}" dt="2019-10-29T17:14:00.681" v="21391" actId="20577"/>
        <pc:sldMkLst>
          <pc:docMk/>
          <pc:sldMk cId="2621483844" sldId="924"/>
        </pc:sldMkLst>
        <pc:spChg chg="mod">
          <ac:chgData name="Manon Pétermann" userId="ee890e09-caf0-40df-a207-cd3f9af31c2c" providerId="ADAL" clId="{73579E43-F433-AE4D-9273-A4A1B8C057F1}" dt="2019-10-22T06:42:13.911" v="9076" actId="5793"/>
          <ac:spMkLst>
            <pc:docMk/>
            <pc:sldMk cId="2621483844" sldId="924"/>
            <ac:spMk id="2" creationId="{31D9BEBD-BD1E-9C48-B601-FA4FDB6EA6B1}"/>
          </ac:spMkLst>
        </pc:spChg>
        <pc:spChg chg="add mod">
          <ac:chgData name="Manon Pétermann" userId="ee890e09-caf0-40df-a207-cd3f9af31c2c" providerId="ADAL" clId="{73579E43-F433-AE4D-9273-A4A1B8C057F1}" dt="2019-10-26T14:49:22.992" v="19741" actId="1076"/>
          <ac:spMkLst>
            <pc:docMk/>
            <pc:sldMk cId="2621483844" sldId="924"/>
            <ac:spMk id="3" creationId="{48A42D4A-4514-234D-B4E0-CF7DFA8D097E}"/>
          </ac:spMkLst>
        </pc:spChg>
        <pc:spChg chg="del mod">
          <ac:chgData name="Manon Pétermann" userId="ee890e09-caf0-40df-a207-cd3f9af31c2c" providerId="ADAL" clId="{73579E43-F433-AE4D-9273-A4A1B8C057F1}" dt="2019-10-22T06:47:23.879" v="9485" actId="478"/>
          <ac:spMkLst>
            <pc:docMk/>
            <pc:sldMk cId="2621483844" sldId="924"/>
            <ac:spMk id="3" creationId="{D3E0C024-9889-7842-9058-4C8B9D981BB5}"/>
          </ac:spMkLst>
        </pc:spChg>
        <pc:spChg chg="add mod">
          <ac:chgData name="Manon Pétermann" userId="ee890e09-caf0-40df-a207-cd3f9af31c2c" providerId="ADAL" clId="{73579E43-F433-AE4D-9273-A4A1B8C057F1}" dt="2019-10-26T14:49:42.667" v="19747" actId="1076"/>
          <ac:spMkLst>
            <pc:docMk/>
            <pc:sldMk cId="2621483844" sldId="924"/>
            <ac:spMk id="4" creationId="{27728BCA-161F-0D4D-B107-F5818DEA3A49}"/>
          </ac:spMkLst>
        </pc:spChg>
        <pc:spChg chg="add del mod">
          <ac:chgData name="Manon Pétermann" userId="ee890e09-caf0-40df-a207-cd3f9af31c2c" providerId="ADAL" clId="{73579E43-F433-AE4D-9273-A4A1B8C057F1}" dt="2019-10-22T06:47:25.047" v="9486" actId="478"/>
          <ac:spMkLst>
            <pc:docMk/>
            <pc:sldMk cId="2621483844" sldId="924"/>
            <ac:spMk id="6" creationId="{65269129-837A-274C-A971-D15D7B2FDE54}"/>
          </ac:spMkLst>
        </pc:spChg>
        <pc:spChg chg="add del">
          <ac:chgData name="Manon Pétermann" userId="ee890e09-caf0-40df-a207-cd3f9af31c2c" providerId="ADAL" clId="{73579E43-F433-AE4D-9273-A4A1B8C057F1}" dt="2019-10-22T06:47:51.430" v="9488"/>
          <ac:spMkLst>
            <pc:docMk/>
            <pc:sldMk cId="2621483844" sldId="924"/>
            <ac:spMk id="7" creationId="{EFBF69ED-D100-D34F-A081-04D855088E15}"/>
          </ac:spMkLst>
        </pc:spChg>
        <pc:spChg chg="add del">
          <ac:chgData name="Manon Pétermann" userId="ee890e09-caf0-40df-a207-cd3f9af31c2c" providerId="ADAL" clId="{73579E43-F433-AE4D-9273-A4A1B8C057F1}" dt="2019-10-22T06:47:59.155" v="9490"/>
          <ac:spMkLst>
            <pc:docMk/>
            <pc:sldMk cId="2621483844" sldId="924"/>
            <ac:spMk id="8" creationId="{415F25DA-0EA5-324B-909C-4D49ED22D8EF}"/>
          </ac:spMkLst>
        </pc:spChg>
        <pc:spChg chg="add mod">
          <ac:chgData name="Manon Pétermann" userId="ee890e09-caf0-40df-a207-cd3f9af31c2c" providerId="ADAL" clId="{73579E43-F433-AE4D-9273-A4A1B8C057F1}" dt="2019-10-22T07:01:15.221" v="10255" actId="20577"/>
          <ac:spMkLst>
            <pc:docMk/>
            <pc:sldMk cId="2621483844" sldId="924"/>
            <ac:spMk id="9" creationId="{177EE5FA-C5ED-4549-8FC6-99718AE322CD}"/>
          </ac:spMkLst>
        </pc:spChg>
        <pc:spChg chg="add mod">
          <ac:chgData name="Manon Pétermann" userId="ee890e09-caf0-40df-a207-cd3f9af31c2c" providerId="ADAL" clId="{73579E43-F433-AE4D-9273-A4A1B8C057F1}" dt="2019-10-22T06:54:35.814" v="9936" actId="20577"/>
          <ac:spMkLst>
            <pc:docMk/>
            <pc:sldMk cId="2621483844" sldId="924"/>
            <ac:spMk id="10" creationId="{4362C2EE-D0A0-E940-9421-B1D529BABD01}"/>
          </ac:spMkLst>
        </pc:spChg>
        <pc:spChg chg="add del mod">
          <ac:chgData name="Manon Pétermann" userId="ee890e09-caf0-40df-a207-cd3f9af31c2c" providerId="ADAL" clId="{73579E43-F433-AE4D-9273-A4A1B8C057F1}" dt="2019-10-22T06:49:03.854" v="9567" actId="478"/>
          <ac:spMkLst>
            <pc:docMk/>
            <pc:sldMk cId="2621483844" sldId="924"/>
            <ac:spMk id="11" creationId="{C5DF8918-3125-2C41-AA62-9E9AD91CC66A}"/>
          </ac:spMkLst>
        </pc:spChg>
        <pc:spChg chg="add mod">
          <ac:chgData name="Manon Pétermann" userId="ee890e09-caf0-40df-a207-cd3f9af31c2c" providerId="ADAL" clId="{73579E43-F433-AE4D-9273-A4A1B8C057F1}" dt="2019-10-29T17:14:00.681" v="21391" actId="20577"/>
          <ac:spMkLst>
            <pc:docMk/>
            <pc:sldMk cId="2621483844" sldId="924"/>
            <ac:spMk id="12" creationId="{84B4E6B6-5AB8-9B44-8C5C-7B748432DCE0}"/>
          </ac:spMkLst>
        </pc:spChg>
        <pc:spChg chg="add mod">
          <ac:chgData name="Manon Pétermann" userId="ee890e09-caf0-40df-a207-cd3f9af31c2c" providerId="ADAL" clId="{73579E43-F433-AE4D-9273-A4A1B8C057F1}" dt="2019-10-26T14:49:39.896" v="19746" actId="1076"/>
          <ac:spMkLst>
            <pc:docMk/>
            <pc:sldMk cId="2621483844" sldId="924"/>
            <ac:spMk id="13" creationId="{75166DDF-3606-E84D-B85A-FFA65ADA3434}"/>
          </ac:spMkLst>
        </pc:spChg>
        <pc:picChg chg="add del">
          <ac:chgData name="Manon Pétermann" userId="ee890e09-caf0-40df-a207-cd3f9af31c2c" providerId="ADAL" clId="{73579E43-F433-AE4D-9273-A4A1B8C057F1}" dt="2019-10-22T15:04:47.561" v="18871" actId="478"/>
          <ac:picMkLst>
            <pc:docMk/>
            <pc:sldMk cId="2621483844" sldId="924"/>
            <ac:picMk id="4" creationId="{6A325F31-D1A0-AE47-A505-BA3D2DDFBB10}"/>
          </ac:picMkLst>
        </pc:picChg>
        <pc:picChg chg="add del">
          <ac:chgData name="Manon Pétermann" userId="ee890e09-caf0-40df-a207-cd3f9af31c2c" providerId="ADAL" clId="{73579E43-F433-AE4D-9273-A4A1B8C057F1}" dt="2019-10-26T14:47:24.894" v="19692"/>
          <ac:picMkLst>
            <pc:docMk/>
            <pc:sldMk cId="2621483844" sldId="924"/>
            <ac:picMk id="14" creationId="{80F482DA-DAD1-C142-9689-6AC58C83F213}"/>
          </ac:picMkLst>
        </pc:picChg>
        <pc:picChg chg="add del">
          <ac:chgData name="Manon Pétermann" userId="ee890e09-caf0-40df-a207-cd3f9af31c2c" providerId="ADAL" clId="{73579E43-F433-AE4D-9273-A4A1B8C057F1}" dt="2019-10-26T14:47:33.365" v="19694" actId="478"/>
          <ac:picMkLst>
            <pc:docMk/>
            <pc:sldMk cId="2621483844" sldId="924"/>
            <ac:picMk id="15" creationId="{B4BA87F6-C590-664C-86E7-CB6F071EA94B}"/>
          </ac:picMkLst>
        </pc:picChg>
        <pc:picChg chg="add del mod">
          <ac:chgData name="Manon Pétermann" userId="ee890e09-caf0-40df-a207-cd3f9af31c2c" providerId="ADAL" clId="{73579E43-F433-AE4D-9273-A4A1B8C057F1}" dt="2019-10-22T06:51:16.303" v="9715" actId="478"/>
          <ac:picMkLst>
            <pc:docMk/>
            <pc:sldMk cId="2621483844" sldId="924"/>
            <ac:picMk id="15" creationId="{CD868422-0A8E-D745-9FA5-83C6C4B6DDFC}"/>
          </ac:picMkLst>
        </pc:picChg>
        <pc:picChg chg="add mod">
          <ac:chgData name="Manon Pétermann" userId="ee890e09-caf0-40df-a207-cd3f9af31c2c" providerId="ADAL" clId="{73579E43-F433-AE4D-9273-A4A1B8C057F1}" dt="2019-10-22T06:54:17.868" v="9912" actId="1076"/>
          <ac:picMkLst>
            <pc:docMk/>
            <pc:sldMk cId="2621483844" sldId="924"/>
            <ac:picMk id="17" creationId="{5C0FA8E1-D374-3248-A30D-4541D3F1C10B}"/>
          </ac:picMkLst>
        </pc:picChg>
        <pc:picChg chg="add mod">
          <ac:chgData name="Manon Pétermann" userId="ee890e09-caf0-40df-a207-cd3f9af31c2c" providerId="ADAL" clId="{73579E43-F433-AE4D-9273-A4A1B8C057F1}" dt="2019-10-22T06:54:11.661" v="9910" actId="1076"/>
          <ac:picMkLst>
            <pc:docMk/>
            <pc:sldMk cId="2621483844" sldId="924"/>
            <ac:picMk id="19" creationId="{A3676176-20D7-9243-9DDF-5EBC5EC128C9}"/>
          </ac:picMkLst>
        </pc:picChg>
        <pc:picChg chg="add mod">
          <ac:chgData name="Manon Pétermann" userId="ee890e09-caf0-40df-a207-cd3f9af31c2c" providerId="ADAL" clId="{73579E43-F433-AE4D-9273-A4A1B8C057F1}" dt="2019-10-22T06:55:12.673" v="9950" actId="1076"/>
          <ac:picMkLst>
            <pc:docMk/>
            <pc:sldMk cId="2621483844" sldId="924"/>
            <ac:picMk id="21" creationId="{1F54573A-60BA-FE4D-BC58-42BA4F93F02C}"/>
          </ac:picMkLst>
        </pc:picChg>
        <pc:picChg chg="add mod">
          <ac:chgData name="Manon Pétermann" userId="ee890e09-caf0-40df-a207-cd3f9af31c2c" providerId="ADAL" clId="{73579E43-F433-AE4D-9273-A4A1B8C057F1}" dt="2019-10-26T14:49:06.033" v="19736" actId="1076"/>
          <ac:picMkLst>
            <pc:docMk/>
            <pc:sldMk cId="2621483844" sldId="924"/>
            <ac:picMk id="23" creationId="{1F8C79F0-05C2-E44D-A392-F0F29BDE0CE6}"/>
          </ac:picMkLst>
        </pc:picChg>
        <pc:picChg chg="add">
          <ac:chgData name="Manon Pétermann" userId="ee890e09-caf0-40df-a207-cd3f9af31c2c" providerId="ADAL" clId="{73579E43-F433-AE4D-9273-A4A1B8C057F1}" dt="2019-10-22T15:04:47.854" v="18872"/>
          <ac:picMkLst>
            <pc:docMk/>
            <pc:sldMk cId="2621483844" sldId="924"/>
            <ac:picMk id="24" creationId="{0E1B48E6-7111-9E4F-BAE9-EC1E4719A955}"/>
          </ac:picMkLst>
        </pc:picChg>
      </pc:sldChg>
      <pc:sldChg chg="add">
        <pc:chgData name="Manon Pétermann" userId="ee890e09-caf0-40df-a207-cd3f9af31c2c" providerId="ADAL" clId="{73579E43-F433-AE4D-9273-A4A1B8C057F1}" dt="2019-10-26T16:08:38.524" v="20849"/>
        <pc:sldMkLst>
          <pc:docMk/>
          <pc:sldMk cId="874879441" sldId="925"/>
        </pc:sldMkLst>
      </pc:sldChg>
      <pc:sldChg chg="add">
        <pc:chgData name="Manon Pétermann" userId="ee890e09-caf0-40df-a207-cd3f9af31c2c" providerId="ADAL" clId="{73579E43-F433-AE4D-9273-A4A1B8C057F1}" dt="2019-10-26T16:08:38.524" v="20849"/>
        <pc:sldMkLst>
          <pc:docMk/>
          <pc:sldMk cId="3934314084" sldId="926"/>
        </pc:sldMkLst>
      </pc:sldChg>
      <pc:sldChg chg="add">
        <pc:chgData name="Manon Pétermann" userId="ee890e09-caf0-40df-a207-cd3f9af31c2c" providerId="ADAL" clId="{73579E43-F433-AE4D-9273-A4A1B8C057F1}" dt="2019-10-26T16:08:38.524" v="20849"/>
        <pc:sldMkLst>
          <pc:docMk/>
          <pc:sldMk cId="821278610" sldId="927"/>
        </pc:sldMkLst>
      </pc:sldChg>
      <pc:sldChg chg="add">
        <pc:chgData name="Manon Pétermann" userId="ee890e09-caf0-40df-a207-cd3f9af31c2c" providerId="ADAL" clId="{73579E43-F433-AE4D-9273-A4A1B8C057F1}" dt="2019-10-26T16:08:38.524" v="20849"/>
        <pc:sldMkLst>
          <pc:docMk/>
          <pc:sldMk cId="887083067" sldId="929"/>
        </pc:sldMkLst>
      </pc:sldChg>
      <pc:sldChg chg="add modTransition">
        <pc:chgData name="Manon Pétermann" userId="ee890e09-caf0-40df-a207-cd3f9af31c2c" providerId="ADAL" clId="{73579E43-F433-AE4D-9273-A4A1B8C057F1}" dt="2019-10-28T11:52:55.956" v="21116"/>
        <pc:sldMkLst>
          <pc:docMk/>
          <pc:sldMk cId="1682088730" sldId="930"/>
        </pc:sldMkLst>
      </pc:sldChg>
      <pc:sldChg chg="add modTransition">
        <pc:chgData name="Manon Pétermann" userId="ee890e09-caf0-40df-a207-cd3f9af31c2c" providerId="ADAL" clId="{73579E43-F433-AE4D-9273-A4A1B8C057F1}" dt="2019-10-28T11:52:58.099" v="21117"/>
        <pc:sldMkLst>
          <pc:docMk/>
          <pc:sldMk cId="2095354983" sldId="931"/>
        </pc:sldMkLst>
      </pc:sldChg>
      <pc:sldChg chg="add modTransition">
        <pc:chgData name="Manon Pétermann" userId="ee890e09-caf0-40df-a207-cd3f9af31c2c" providerId="ADAL" clId="{73579E43-F433-AE4D-9273-A4A1B8C057F1}" dt="2019-10-28T11:53:00.296" v="21118"/>
        <pc:sldMkLst>
          <pc:docMk/>
          <pc:sldMk cId="1932977583" sldId="932"/>
        </pc:sldMkLst>
      </pc:sldChg>
      <pc:sldChg chg="add">
        <pc:chgData name="Manon Pétermann" userId="ee890e09-caf0-40df-a207-cd3f9af31c2c" providerId="ADAL" clId="{73579E43-F433-AE4D-9273-A4A1B8C057F1}" dt="2019-10-26T16:08:38.524" v="20849"/>
        <pc:sldMkLst>
          <pc:docMk/>
          <pc:sldMk cId="434043878" sldId="933"/>
        </pc:sldMkLst>
      </pc:sldChg>
      <pc:sldChg chg="addSp delSp modSp add ord modTransition modAnim">
        <pc:chgData name="Manon Pétermann" userId="ee890e09-caf0-40df-a207-cd3f9af31c2c" providerId="ADAL" clId="{73579E43-F433-AE4D-9273-A4A1B8C057F1}" dt="2019-10-29T16:38:51.152" v="21359"/>
        <pc:sldMkLst>
          <pc:docMk/>
          <pc:sldMk cId="998685989" sldId="935"/>
        </pc:sldMkLst>
        <pc:spChg chg="mod">
          <ac:chgData name="Manon Pétermann" userId="ee890e09-caf0-40df-a207-cd3f9af31c2c" providerId="ADAL" clId="{73579E43-F433-AE4D-9273-A4A1B8C057F1}" dt="2019-10-26T15:21:27.947" v="20087" actId="20577"/>
          <ac:spMkLst>
            <pc:docMk/>
            <pc:sldMk cId="998685989" sldId="935"/>
            <ac:spMk id="2" creationId="{31D9BEBD-BD1E-9C48-B601-FA4FDB6EA6B1}"/>
          </ac:spMkLst>
        </pc:spChg>
        <pc:spChg chg="add mod">
          <ac:chgData name="Manon Pétermann" userId="ee890e09-caf0-40df-a207-cd3f9af31c2c" providerId="ADAL" clId="{73579E43-F433-AE4D-9273-A4A1B8C057F1}" dt="2019-10-26T15:28:20.839" v="20540" actId="20577"/>
          <ac:spMkLst>
            <pc:docMk/>
            <pc:sldMk cId="998685989" sldId="935"/>
            <ac:spMk id="6" creationId="{74232020-2663-4841-8606-E05D191B9D1C}"/>
          </ac:spMkLst>
        </pc:spChg>
        <pc:spChg chg="add mod">
          <ac:chgData name="Manon Pétermann" userId="ee890e09-caf0-40df-a207-cd3f9af31c2c" providerId="ADAL" clId="{73579E43-F433-AE4D-9273-A4A1B8C057F1}" dt="2019-10-26T15:39:49.320" v="20541" actId="1076"/>
          <ac:spMkLst>
            <pc:docMk/>
            <pc:sldMk cId="998685989" sldId="935"/>
            <ac:spMk id="7" creationId="{B6E60CF2-1C8B-0444-ACEF-FDE3DCF87260}"/>
          </ac:spMkLst>
        </pc:spChg>
        <pc:spChg chg="del mod">
          <ac:chgData name="Manon Pétermann" userId="ee890e09-caf0-40df-a207-cd3f9af31c2c" providerId="ADAL" clId="{73579E43-F433-AE4D-9273-A4A1B8C057F1}" dt="2019-10-26T14:36:08.625" v="18913" actId="478"/>
          <ac:spMkLst>
            <pc:docMk/>
            <pc:sldMk cId="998685989" sldId="935"/>
            <ac:spMk id="9" creationId="{177EE5FA-C5ED-4549-8FC6-99718AE322CD}"/>
          </ac:spMkLst>
        </pc:spChg>
        <pc:spChg chg="del">
          <ac:chgData name="Manon Pétermann" userId="ee890e09-caf0-40df-a207-cd3f9af31c2c" providerId="ADAL" clId="{73579E43-F433-AE4D-9273-A4A1B8C057F1}" dt="2019-10-26T14:36:06.459" v="18911" actId="478"/>
          <ac:spMkLst>
            <pc:docMk/>
            <pc:sldMk cId="998685989" sldId="935"/>
            <ac:spMk id="10" creationId="{4362C2EE-D0A0-E940-9421-B1D529BABD01}"/>
          </ac:spMkLst>
        </pc:spChg>
        <pc:spChg chg="mod">
          <ac:chgData name="Manon Pétermann" userId="ee890e09-caf0-40df-a207-cd3f9af31c2c" providerId="ADAL" clId="{73579E43-F433-AE4D-9273-A4A1B8C057F1}" dt="2019-10-28T12:17:40.004" v="21198" actId="20577"/>
          <ac:spMkLst>
            <pc:docMk/>
            <pc:sldMk cId="998685989" sldId="935"/>
            <ac:spMk id="12" creationId="{84B4E6B6-5AB8-9B44-8C5C-7B748432DCE0}"/>
          </ac:spMkLst>
        </pc:spChg>
        <pc:spChg chg="del">
          <ac:chgData name="Manon Pétermann" userId="ee890e09-caf0-40df-a207-cd3f9af31c2c" providerId="ADAL" clId="{73579E43-F433-AE4D-9273-A4A1B8C057F1}" dt="2019-10-26T14:36:27.062" v="18919" actId="478"/>
          <ac:spMkLst>
            <pc:docMk/>
            <pc:sldMk cId="998685989" sldId="935"/>
            <ac:spMk id="13" creationId="{75166DDF-3606-E84D-B85A-FFA65ADA3434}"/>
          </ac:spMkLst>
        </pc:spChg>
        <pc:spChg chg="add del mod">
          <ac:chgData name="Manon Pétermann" userId="ee890e09-caf0-40df-a207-cd3f9af31c2c" providerId="ADAL" clId="{73579E43-F433-AE4D-9273-A4A1B8C057F1}" dt="2019-10-26T14:49:53.364" v="19749" actId="478"/>
          <ac:spMkLst>
            <pc:docMk/>
            <pc:sldMk cId="998685989" sldId="935"/>
            <ac:spMk id="14" creationId="{B3030109-2E67-A341-A520-7E484C6DCD37}"/>
          </ac:spMkLst>
        </pc:spChg>
        <pc:picChg chg="add del">
          <ac:chgData name="Manon Pétermann" userId="ee890e09-caf0-40df-a207-cd3f9af31c2c" providerId="ADAL" clId="{73579E43-F433-AE4D-9273-A4A1B8C057F1}" dt="2019-10-26T14:42:52.095" v="19430"/>
          <ac:picMkLst>
            <pc:docMk/>
            <pc:sldMk cId="998685989" sldId="935"/>
            <ac:picMk id="15" creationId="{C2E5F23F-A1F0-CD47-8F91-9803A139A991}"/>
          </ac:picMkLst>
        </pc:picChg>
        <pc:picChg chg="add del mod">
          <ac:chgData name="Manon Pétermann" userId="ee890e09-caf0-40df-a207-cd3f9af31c2c" providerId="ADAL" clId="{73579E43-F433-AE4D-9273-A4A1B8C057F1}" dt="2019-10-26T14:49:54.270" v="19750" actId="478"/>
          <ac:picMkLst>
            <pc:docMk/>
            <pc:sldMk cId="998685989" sldId="935"/>
            <ac:picMk id="16" creationId="{EF4C5D71-A557-3F43-A41E-1D66555A61BE}"/>
          </ac:picMkLst>
        </pc:picChg>
        <pc:picChg chg="del">
          <ac:chgData name="Manon Pétermann" userId="ee890e09-caf0-40df-a207-cd3f9af31c2c" providerId="ADAL" clId="{73579E43-F433-AE4D-9273-A4A1B8C057F1}" dt="2019-10-26T14:36:10.306" v="18915" actId="478"/>
          <ac:picMkLst>
            <pc:docMk/>
            <pc:sldMk cId="998685989" sldId="935"/>
            <ac:picMk id="17" creationId="{5C0FA8E1-D374-3248-A30D-4541D3F1C10B}"/>
          </ac:picMkLst>
        </pc:picChg>
        <pc:picChg chg="del">
          <ac:chgData name="Manon Pétermann" userId="ee890e09-caf0-40df-a207-cd3f9af31c2c" providerId="ADAL" clId="{73579E43-F433-AE4D-9273-A4A1B8C057F1}" dt="2019-10-26T14:36:09.493" v="18914" actId="478"/>
          <ac:picMkLst>
            <pc:docMk/>
            <pc:sldMk cId="998685989" sldId="935"/>
            <ac:picMk id="19" creationId="{A3676176-20D7-9243-9DDF-5EBC5EC128C9}"/>
          </ac:picMkLst>
        </pc:picChg>
        <pc:picChg chg="mod">
          <ac:chgData name="Manon Pétermann" userId="ee890e09-caf0-40df-a207-cd3f9af31c2c" providerId="ADAL" clId="{73579E43-F433-AE4D-9273-A4A1B8C057F1}" dt="2019-10-26T15:39:51.083" v="20542" actId="1076"/>
          <ac:picMkLst>
            <pc:docMk/>
            <pc:sldMk cId="998685989" sldId="935"/>
            <ac:picMk id="21" creationId="{1F54573A-60BA-FE4D-BC58-42BA4F93F02C}"/>
          </ac:picMkLst>
        </pc:picChg>
        <pc:picChg chg="del">
          <ac:chgData name="Manon Pétermann" userId="ee890e09-caf0-40df-a207-cd3f9af31c2c" providerId="ADAL" clId="{73579E43-F433-AE4D-9273-A4A1B8C057F1}" dt="2019-10-26T14:36:28.974" v="18920" actId="478"/>
          <ac:picMkLst>
            <pc:docMk/>
            <pc:sldMk cId="998685989" sldId="935"/>
            <ac:picMk id="23" creationId="{1F8C79F0-05C2-E44D-A392-F0F29BDE0CE6}"/>
          </ac:picMkLst>
        </pc:picChg>
      </pc:sldChg>
      <pc:sldChg chg="add">
        <pc:chgData name="Manon Pétermann" userId="ee890e09-caf0-40df-a207-cd3f9af31c2c" providerId="ADAL" clId="{73579E43-F433-AE4D-9273-A4A1B8C057F1}" dt="2019-10-26T16:07:02.066" v="20824"/>
        <pc:sldMkLst>
          <pc:docMk/>
          <pc:sldMk cId="1412085195" sldId="936"/>
        </pc:sldMkLst>
      </pc:sldChg>
      <pc:sldChg chg="modSp add ord">
        <pc:chgData name="Manon Pétermann" userId="ee890e09-caf0-40df-a207-cd3f9af31c2c" providerId="ADAL" clId="{73579E43-F433-AE4D-9273-A4A1B8C057F1}" dt="2019-10-28T11:27:58.271" v="20871" actId="1076"/>
        <pc:sldMkLst>
          <pc:docMk/>
          <pc:sldMk cId="3504743872" sldId="937"/>
        </pc:sldMkLst>
        <pc:spChg chg="mod">
          <ac:chgData name="Manon Pétermann" userId="ee890e09-caf0-40df-a207-cd3f9af31c2c" providerId="ADAL" clId="{73579E43-F433-AE4D-9273-A4A1B8C057F1}" dt="2019-10-28T11:27:58.271" v="20871" actId="1076"/>
          <ac:spMkLst>
            <pc:docMk/>
            <pc:sldMk cId="3504743872" sldId="937"/>
            <ac:spMk id="4" creationId="{DBBBC509-FF66-4162-A99A-797AFA4DF830}"/>
          </ac:spMkLst>
        </pc:spChg>
      </pc:sldChg>
      <pc:sldChg chg="add modAnim">
        <pc:chgData name="Manon Pétermann" userId="ee890e09-caf0-40df-a207-cd3f9af31c2c" providerId="ADAL" clId="{73579E43-F433-AE4D-9273-A4A1B8C057F1}" dt="2019-10-28T11:39:26.948" v="21102"/>
        <pc:sldMkLst>
          <pc:docMk/>
          <pc:sldMk cId="544171301" sldId="938"/>
        </pc:sldMkLst>
      </pc:sldChg>
      <pc:sldChg chg="modSp add">
        <pc:chgData name="Manon Pétermann" userId="ee890e09-caf0-40df-a207-cd3f9af31c2c" providerId="ADAL" clId="{73579E43-F433-AE4D-9273-A4A1B8C057F1}" dt="2019-10-28T11:41:50.640" v="21108" actId="115"/>
        <pc:sldMkLst>
          <pc:docMk/>
          <pc:sldMk cId="3428398472" sldId="939"/>
        </pc:sldMkLst>
        <pc:spChg chg="mod">
          <ac:chgData name="Manon Pétermann" userId="ee890e09-caf0-40df-a207-cd3f9af31c2c" providerId="ADAL" clId="{73579E43-F433-AE4D-9273-A4A1B8C057F1}" dt="2019-10-28T11:41:50.640" v="21108" actId="115"/>
          <ac:spMkLst>
            <pc:docMk/>
            <pc:sldMk cId="3428398472" sldId="939"/>
            <ac:spMk id="3" creationId="{5DB6FDC6-AE98-5945-9D12-0AF3BD74940A}"/>
          </ac:spMkLst>
        </pc:spChg>
      </pc:sldChg>
      <pc:sldChg chg="add modAnim">
        <pc:chgData name="Manon Pétermann" userId="ee890e09-caf0-40df-a207-cd3f9af31c2c" providerId="ADAL" clId="{73579E43-F433-AE4D-9273-A4A1B8C057F1}" dt="2019-10-28T11:43:15.102" v="21112"/>
        <pc:sldMkLst>
          <pc:docMk/>
          <pc:sldMk cId="2329386339" sldId="940"/>
        </pc:sldMkLst>
      </pc:sldChg>
      <pc:sldChg chg="modAnim">
        <pc:chgData name="Manon Pétermann" userId="ee890e09-caf0-40df-a207-cd3f9af31c2c" providerId="ADAL" clId="{73579E43-F433-AE4D-9273-A4A1B8C057F1}" dt="2019-10-28T11:43:34.166" v="21115"/>
        <pc:sldMkLst>
          <pc:docMk/>
          <pc:sldMk cId="895964822" sldId="941"/>
        </pc:sldMkLst>
      </pc:sldChg>
      <pc:sldChg chg="add setBg">
        <pc:chgData name="Manon Pétermann" userId="ee890e09-caf0-40df-a207-cd3f9af31c2c" providerId="ADAL" clId="{73579E43-F433-AE4D-9273-A4A1B8C057F1}" dt="2019-10-29T10:12:13.207" v="21217"/>
        <pc:sldMkLst>
          <pc:docMk/>
          <pc:sldMk cId="1483444572" sldId="943"/>
        </pc:sldMkLst>
      </pc:sldChg>
      <pc:sldChg chg="add del setBg">
        <pc:chgData name="Manon Pétermann" userId="ee890e09-caf0-40df-a207-cd3f9af31c2c" providerId="ADAL" clId="{73579E43-F433-AE4D-9273-A4A1B8C057F1}" dt="2019-10-29T10:11:58.351" v="21210"/>
        <pc:sldMkLst>
          <pc:docMk/>
          <pc:sldMk cId="3830344145" sldId="943"/>
        </pc:sldMkLst>
      </pc:sldChg>
      <pc:sldChg chg="add del setBg">
        <pc:chgData name="Manon Pétermann" userId="ee890e09-caf0-40df-a207-cd3f9af31c2c" providerId="ADAL" clId="{73579E43-F433-AE4D-9273-A4A1B8C057F1}" dt="2019-10-28T11:38:36.098" v="21091" actId="2696"/>
        <pc:sldMkLst>
          <pc:docMk/>
          <pc:sldMk cId="1638621182" sldId="1038"/>
        </pc:sldMkLst>
      </pc:sldChg>
      <pc:sldChg chg="add del">
        <pc:chgData name="Manon Pétermann" userId="ee890e09-caf0-40df-a207-cd3f9af31c2c" providerId="ADAL" clId="{73579E43-F433-AE4D-9273-A4A1B8C057F1}" dt="2019-10-28T11:33:25.889" v="20877" actId="2696"/>
        <pc:sldMkLst>
          <pc:docMk/>
          <pc:sldMk cId="1050807047" sldId="1039"/>
        </pc:sldMkLst>
      </pc:sldChg>
      <pc:sldChg chg="addSp delSp modSp add">
        <pc:chgData name="Manon Pétermann" userId="ee890e09-caf0-40df-a207-cd3f9af31c2c" providerId="ADAL" clId="{73579E43-F433-AE4D-9273-A4A1B8C057F1}" dt="2019-10-28T11:38:30.904" v="21090" actId="1076"/>
        <pc:sldMkLst>
          <pc:docMk/>
          <pc:sldMk cId="4096020997" sldId="1040"/>
        </pc:sldMkLst>
        <pc:spChg chg="mod">
          <ac:chgData name="Manon Pétermann" userId="ee890e09-caf0-40df-a207-cd3f9af31c2c" providerId="ADAL" clId="{73579E43-F433-AE4D-9273-A4A1B8C057F1}" dt="2019-10-28T11:38:03.719" v="21084" actId="20577"/>
          <ac:spMkLst>
            <pc:docMk/>
            <pc:sldMk cId="4096020997" sldId="1040"/>
            <ac:spMk id="2" creationId="{32317BBF-D7AD-394E-97B1-547D88C098AE}"/>
          </ac:spMkLst>
        </pc:spChg>
        <pc:spChg chg="del">
          <ac:chgData name="Manon Pétermann" userId="ee890e09-caf0-40df-a207-cd3f9af31c2c" providerId="ADAL" clId="{73579E43-F433-AE4D-9273-A4A1B8C057F1}" dt="2019-10-28T11:33:39.619" v="20881" actId="478"/>
          <ac:spMkLst>
            <pc:docMk/>
            <pc:sldMk cId="4096020997" sldId="1040"/>
            <ac:spMk id="3" creationId="{D8199DDD-22F1-E043-8FD0-A82A1A090107}"/>
          </ac:spMkLst>
        </pc:spChg>
        <pc:spChg chg="add">
          <ac:chgData name="Manon Pétermann" userId="ee890e09-caf0-40df-a207-cd3f9af31c2c" providerId="ADAL" clId="{73579E43-F433-AE4D-9273-A4A1B8C057F1}" dt="2019-10-28T11:33:37.656" v="20880"/>
          <ac:spMkLst>
            <pc:docMk/>
            <pc:sldMk cId="4096020997" sldId="1040"/>
            <ac:spMk id="4" creationId="{106C944F-808F-9541-A80D-DEABC2E4B50A}"/>
          </ac:spMkLst>
        </pc:spChg>
        <pc:spChg chg="add mod">
          <ac:chgData name="Manon Pétermann" userId="ee890e09-caf0-40df-a207-cd3f9af31c2c" providerId="ADAL" clId="{73579E43-F433-AE4D-9273-A4A1B8C057F1}" dt="2019-10-28T11:38:30.904" v="21090" actId="1076"/>
          <ac:spMkLst>
            <pc:docMk/>
            <pc:sldMk cId="4096020997" sldId="1040"/>
            <ac:spMk id="7" creationId="{DBE95826-7FA1-4C45-8410-46799E55C546}"/>
          </ac:spMkLst>
        </pc:spChg>
        <pc:picChg chg="add mod">
          <ac:chgData name="Manon Pétermann" userId="ee890e09-caf0-40df-a207-cd3f9af31c2c" providerId="ADAL" clId="{73579E43-F433-AE4D-9273-A4A1B8C057F1}" dt="2019-10-28T11:38:12.722" v="21086" actId="1076"/>
          <ac:picMkLst>
            <pc:docMk/>
            <pc:sldMk cId="4096020997" sldId="1040"/>
            <ac:picMk id="5" creationId="{EF638579-6645-1844-A06F-5F96BE3A0953}"/>
          </ac:picMkLst>
        </pc:picChg>
        <pc:picChg chg="add mod">
          <ac:chgData name="Manon Pétermann" userId="ee890e09-caf0-40df-a207-cd3f9af31c2c" providerId="ADAL" clId="{73579E43-F433-AE4D-9273-A4A1B8C057F1}" dt="2019-10-28T11:38:18.294" v="21088" actId="1076"/>
          <ac:picMkLst>
            <pc:docMk/>
            <pc:sldMk cId="4096020997" sldId="1040"/>
            <ac:picMk id="6" creationId="{D7AC5892-42F0-9946-AE56-60FA1577F7ED}"/>
          </ac:picMkLst>
        </pc:picChg>
      </pc:sldChg>
      <pc:sldChg chg="add del">
        <pc:chgData name="Manon Pétermann" userId="ee890e09-caf0-40df-a207-cd3f9af31c2c" providerId="ADAL" clId="{73579E43-F433-AE4D-9273-A4A1B8C057F1}" dt="2019-10-28T11:36:12.364" v="21054" actId="2696"/>
        <pc:sldMkLst>
          <pc:docMk/>
          <pc:sldMk cId="2033403178" sldId="1041"/>
        </pc:sldMkLst>
      </pc:sldChg>
      <pc:sldChg chg="add del setBg">
        <pc:chgData name="Manon Pétermann" userId="ee890e09-caf0-40df-a207-cd3f9af31c2c" providerId="ADAL" clId="{73579E43-F433-AE4D-9273-A4A1B8C057F1}" dt="2019-10-28T11:33:33.292" v="20879" actId="2696"/>
        <pc:sldMkLst>
          <pc:docMk/>
          <pc:sldMk cId="2449122447" sldId="1041"/>
        </pc:sldMkLst>
      </pc:sldChg>
      <pc:sldMasterChg chg="delSp modSp delSldLayout modSldLayout">
        <pc:chgData name="Manon Pétermann" userId="ee890e09-caf0-40df-a207-cd3f9af31c2c" providerId="ADAL" clId="{73579E43-F433-AE4D-9273-A4A1B8C057F1}" dt="2019-10-28T11:38:36.104" v="21092" actId="2696"/>
        <pc:sldMasterMkLst>
          <pc:docMk/>
          <pc:sldMasterMk cId="1540235475" sldId="2147483660"/>
        </pc:sldMasterMkLst>
        <pc:picChg chg="del mod">
          <ac:chgData name="Manon Pétermann" userId="ee890e09-caf0-40df-a207-cd3f9af31c2c" providerId="ADAL" clId="{73579E43-F433-AE4D-9273-A4A1B8C057F1}" dt="2019-10-22T15:02:32.556" v="18829" actId="478"/>
          <ac:picMkLst>
            <pc:docMk/>
            <pc:sldMasterMk cId="1540235475" sldId="2147483660"/>
            <ac:picMk id="7" creationId="{27870840-EDC1-4EB6-8734-CB8D4A412D66}"/>
          </ac:picMkLst>
        </pc:picChg>
        <pc:sldLayoutChg chg="addSp delSp modSp">
          <pc:chgData name="Manon Pétermann" userId="ee890e09-caf0-40df-a207-cd3f9af31c2c" providerId="ADAL" clId="{73579E43-F433-AE4D-9273-A4A1B8C057F1}" dt="2019-10-22T15:01:38.574" v="18824" actId="47"/>
          <pc:sldLayoutMkLst>
            <pc:docMk/>
            <pc:sldMasterMk cId="1540235475" sldId="2147483660"/>
            <pc:sldLayoutMk cId="3271343500" sldId="2147483663"/>
          </pc:sldLayoutMkLst>
          <pc:spChg chg="add del mod">
            <ac:chgData name="Manon Pétermann" userId="ee890e09-caf0-40df-a207-cd3f9af31c2c" providerId="ADAL" clId="{73579E43-F433-AE4D-9273-A4A1B8C057F1}" dt="2019-10-22T15:00:38.076" v="18803"/>
            <ac:spMkLst>
              <pc:docMk/>
              <pc:sldMasterMk cId="1540235475" sldId="2147483660"/>
              <pc:sldLayoutMk cId="3271343500" sldId="2147483663"/>
              <ac:spMk id="8" creationId="{F6A00868-DDB9-0049-BDEF-D3DF5B19552F}"/>
            </ac:spMkLst>
          </pc:spChg>
          <pc:spChg chg="add del mod">
            <ac:chgData name="Manon Pétermann" userId="ee890e09-caf0-40df-a207-cd3f9af31c2c" providerId="ADAL" clId="{73579E43-F433-AE4D-9273-A4A1B8C057F1}" dt="2019-10-22T15:01:38.574" v="18824" actId="47"/>
            <ac:spMkLst>
              <pc:docMk/>
              <pc:sldMasterMk cId="1540235475" sldId="2147483660"/>
              <pc:sldLayoutMk cId="3271343500" sldId="2147483663"/>
              <ac:spMk id="9" creationId="{5E91D869-CBD8-2D48-8895-EC1614930E38}"/>
            </ac:spMkLst>
          </pc:spChg>
          <pc:spChg chg="add del mod">
            <ac:chgData name="Manon Pétermann" userId="ee890e09-caf0-40df-a207-cd3f9af31c2c" providerId="ADAL" clId="{73579E43-F433-AE4D-9273-A4A1B8C057F1}" dt="2019-10-22T15:01:34.795" v="18822" actId="47"/>
            <ac:spMkLst>
              <pc:docMk/>
              <pc:sldMasterMk cId="1540235475" sldId="2147483660"/>
              <pc:sldLayoutMk cId="3271343500" sldId="2147483663"/>
              <ac:spMk id="10" creationId="{5D0B9B4F-523A-A749-9336-73D081B3CF0A}"/>
            </ac:spMkLst>
          </pc:spChg>
        </pc:sldLayoutChg>
        <pc:sldLayoutChg chg="modSp">
          <pc:chgData name="Manon Pétermann" userId="ee890e09-caf0-40df-a207-cd3f9af31c2c" providerId="ADAL" clId="{73579E43-F433-AE4D-9273-A4A1B8C057F1}" dt="2019-10-22T14:59:31.130" v="18797" actId="1076"/>
          <pc:sldLayoutMkLst>
            <pc:docMk/>
            <pc:sldMasterMk cId="1540235475" sldId="2147483660"/>
            <pc:sldLayoutMk cId="673670343" sldId="2147483672"/>
          </pc:sldLayoutMkLst>
          <pc:spChg chg="mod">
            <ac:chgData name="Manon Pétermann" userId="ee890e09-caf0-40df-a207-cd3f9af31c2c" providerId="ADAL" clId="{73579E43-F433-AE4D-9273-A4A1B8C057F1}" dt="2019-10-22T14:59:31.130" v="18797" actId="1076"/>
            <ac:spMkLst>
              <pc:docMk/>
              <pc:sldMasterMk cId="1540235475" sldId="2147483660"/>
              <pc:sldLayoutMk cId="673670343" sldId="2147483672"/>
              <ac:spMk id="5" creationId="{BD0106DE-6241-446E-9044-1B524990CB5B}"/>
            </ac:spMkLst>
          </pc:spChg>
        </pc:sldLayoutChg>
        <pc:sldLayoutChg chg="addSp delSp modSp">
          <pc:chgData name="Manon Pétermann" userId="ee890e09-caf0-40df-a207-cd3f9af31c2c" providerId="ADAL" clId="{73579E43-F433-AE4D-9273-A4A1B8C057F1}" dt="2019-10-22T15:01:41.497" v="18825" actId="767"/>
          <pc:sldLayoutMkLst>
            <pc:docMk/>
            <pc:sldMasterMk cId="1540235475" sldId="2147483660"/>
            <pc:sldLayoutMk cId="3924005077" sldId="2147483683"/>
          </pc:sldLayoutMkLst>
          <pc:spChg chg="add del mod">
            <ac:chgData name="Manon Pétermann" userId="ee890e09-caf0-40df-a207-cd3f9af31c2c" providerId="ADAL" clId="{73579E43-F433-AE4D-9273-A4A1B8C057F1}" dt="2019-10-22T15:01:41.497" v="18825" actId="767"/>
            <ac:spMkLst>
              <pc:docMk/>
              <pc:sldMasterMk cId="1540235475" sldId="2147483660"/>
              <pc:sldLayoutMk cId="3924005077" sldId="2147483683"/>
              <ac:spMk id="7" creationId="{41CCB979-8C89-4B4E-B26C-7682F216CDD3}"/>
            </ac:spMkLst>
          </pc:spChg>
          <pc:spChg chg="add del mod">
            <ac:chgData name="Manon Pétermann" userId="ee890e09-caf0-40df-a207-cd3f9af31c2c" providerId="ADAL" clId="{73579E43-F433-AE4D-9273-A4A1B8C057F1}" dt="2019-10-22T15:01:31.294" v="18821" actId="767"/>
            <ac:spMkLst>
              <pc:docMk/>
              <pc:sldMasterMk cId="1540235475" sldId="2147483660"/>
              <pc:sldLayoutMk cId="3924005077" sldId="2147483683"/>
              <ac:spMk id="9" creationId="{130AEAB6-8BAF-2748-9EFD-33897C48E23A}"/>
            </ac:spMkLst>
          </pc:spChg>
        </pc:sldLayoutChg>
        <pc:sldLayoutChg chg="del">
          <pc:chgData name="Manon Pétermann" userId="ee890e09-caf0-40df-a207-cd3f9af31c2c" providerId="ADAL" clId="{73579E43-F433-AE4D-9273-A4A1B8C057F1}" dt="2019-10-28T11:38:36.104" v="21092" actId="2696"/>
          <pc:sldLayoutMkLst>
            <pc:docMk/>
            <pc:sldMasterMk cId="1540235475" sldId="2147483660"/>
            <pc:sldLayoutMk cId="773197051" sldId="2147483689"/>
          </pc:sldLayoutMkLst>
        </pc:sldLayoutChg>
      </pc:sldMasterChg>
    </pc:docChg>
  </pc:docChgLst>
  <pc:docChgLst>
    <pc:chgData name="Corina Lupu" userId="S::corina@paradigm21.ch::6b5df6f4-edc9-4486-bfdb-4efe3a8ff631" providerId="AD" clId="Web-{D31FF96A-6164-B752-D711-0E4F6D971F3A}"/>
    <pc:docChg chg="modSld">
      <pc:chgData name="Corina Lupu" userId="S::corina@paradigm21.ch::6b5df6f4-edc9-4486-bfdb-4efe3a8ff631" providerId="AD" clId="Web-{D31FF96A-6164-B752-D711-0E4F6D971F3A}" dt="2019-10-27T11:43:14.288" v="177"/>
      <pc:docMkLst>
        <pc:docMk/>
      </pc:docMkLst>
      <pc:sldChg chg="mod modShow">
        <pc:chgData name="Corina Lupu" userId="S::corina@paradigm21.ch::6b5df6f4-edc9-4486-bfdb-4efe3a8ff631" providerId="AD" clId="Web-{D31FF96A-6164-B752-D711-0E4F6D971F3A}" dt="2019-10-27T11:43:14.288" v="177"/>
        <pc:sldMkLst>
          <pc:docMk/>
          <pc:sldMk cId="1412085195" sldId="936"/>
        </pc:sldMkLst>
      </pc:sldChg>
      <pc:sldChg chg="addSp delSp modSp">
        <pc:chgData name="Corina Lupu" userId="S::corina@paradigm21.ch::6b5df6f4-edc9-4486-bfdb-4efe3a8ff631" providerId="AD" clId="Web-{D31FF96A-6164-B752-D711-0E4F6D971F3A}" dt="2019-10-27T11:41:23.116" v="173" actId="20577"/>
        <pc:sldMkLst>
          <pc:docMk/>
          <pc:sldMk cId="3504743872" sldId="937"/>
        </pc:sldMkLst>
        <pc:spChg chg="add del mod">
          <ac:chgData name="Corina Lupu" userId="S::corina@paradigm21.ch::6b5df6f4-edc9-4486-bfdb-4efe3a8ff631" providerId="AD" clId="Web-{D31FF96A-6164-B752-D711-0E4F6D971F3A}" dt="2019-10-27T11:40:15.476" v="157"/>
          <ac:spMkLst>
            <pc:docMk/>
            <pc:sldMk cId="3504743872" sldId="937"/>
            <ac:spMk id="5" creationId="{3D6E44F0-C435-489F-8C43-6A7BFB5CCB0B}"/>
          </ac:spMkLst>
        </pc:spChg>
        <pc:spChg chg="mod">
          <ac:chgData name="Corina Lupu" userId="S::corina@paradigm21.ch::6b5df6f4-edc9-4486-bfdb-4efe3a8ff631" providerId="AD" clId="Web-{D31FF96A-6164-B752-D711-0E4F6D971F3A}" dt="2019-10-27T11:39:48.695" v="150" actId="1076"/>
          <ac:spMkLst>
            <pc:docMk/>
            <pc:sldMk cId="3504743872" sldId="937"/>
            <ac:spMk id="15" creationId="{AF0C8F8D-2B4C-4762-9A60-2B0AFAFAC68F}"/>
          </ac:spMkLst>
        </pc:spChg>
        <pc:spChg chg="add mod">
          <ac:chgData name="Corina Lupu" userId="S::corina@paradigm21.ch::6b5df6f4-edc9-4486-bfdb-4efe3a8ff631" providerId="AD" clId="Web-{D31FF96A-6164-B752-D711-0E4F6D971F3A}" dt="2019-10-27T11:41:23.116" v="173" actId="20577"/>
          <ac:spMkLst>
            <pc:docMk/>
            <pc:sldMk cId="3504743872" sldId="937"/>
            <ac:spMk id="18" creationId="{8AFC2CE5-786F-4166-B91F-AEFB527EB580}"/>
          </ac:spMkLst>
        </pc:spChg>
        <pc:spChg chg="add del mod">
          <ac:chgData name="Corina Lupu" userId="S::corina@paradigm21.ch::6b5df6f4-edc9-4486-bfdb-4efe3a8ff631" providerId="AD" clId="Web-{D31FF96A-6164-B752-D711-0E4F6D971F3A}" dt="2019-10-27T11:40:47.554" v="168"/>
          <ac:spMkLst>
            <pc:docMk/>
            <pc:sldMk cId="3504743872" sldId="937"/>
            <ac:spMk id="19" creationId="{6348711B-5A26-429D-A109-6A33D3356DA0}"/>
          </ac:spMkLst>
        </pc:spChg>
        <pc:spChg chg="mod">
          <ac:chgData name="Corina Lupu" userId="S::corina@paradigm21.ch::6b5df6f4-edc9-4486-bfdb-4efe3a8ff631" providerId="AD" clId="Web-{D31FF96A-6164-B752-D711-0E4F6D971F3A}" dt="2019-10-27T11:35:26.652" v="14" actId="1076"/>
          <ac:spMkLst>
            <pc:docMk/>
            <pc:sldMk cId="3504743872" sldId="937"/>
            <ac:spMk id="20" creationId="{F97552B4-8F8A-48AA-9A78-F0EEA6770D75}"/>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10-29T07:50:35.787" idx="1">
    <p:pos x="5760" y="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01343-E834-4861-B096-E3275CD8DAE1}" type="datetimeFigureOut">
              <a:rPr lang="pt-BR" smtClean="0"/>
              <a:t>29/10/2019</a:t>
            </a:fld>
            <a:endParaRPr lang="pt-B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348F3-B506-446C-B39C-80A548253807}" type="slidenum">
              <a:rPr lang="pt-BR" smtClean="0"/>
              <a:t>‹N°›</a:t>
            </a:fld>
            <a:endParaRPr lang="pt-BR"/>
          </a:p>
        </p:txBody>
      </p:sp>
    </p:spTree>
    <p:extLst>
      <p:ext uri="{BB962C8B-B14F-4D97-AF65-F5344CB8AC3E}">
        <p14:creationId xmlns:p14="http://schemas.microsoft.com/office/powerpoint/2010/main" val="297422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dreo.com/actualites/dt-les-24-styles-de-management-dans-le-mon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Un </a:t>
            </a:r>
            <a:r>
              <a:rPr lang="en-US" err="1"/>
              <a:t>changement</a:t>
            </a:r>
            <a:r>
              <a:rPr lang="en-US"/>
              <a:t> </a:t>
            </a:r>
            <a:r>
              <a:rPr lang="en-US" err="1"/>
              <a:t>structurel</a:t>
            </a:r>
            <a:endParaRPr lang="en-US"/>
          </a:p>
          <a:p>
            <a:endParaRPr lang="en-US"/>
          </a:p>
          <a:p>
            <a:r>
              <a:rPr lang="en-US"/>
              <a:t>Un mode </a:t>
            </a:r>
            <a:r>
              <a:rPr lang="en-US" err="1"/>
              <a:t>d’organization</a:t>
            </a:r>
            <a:r>
              <a:rPr lang="en-US"/>
              <a:t> horizontal </a:t>
            </a:r>
          </a:p>
          <a:p>
            <a:endParaRPr lang="en-US"/>
          </a:p>
          <a:p>
            <a:r>
              <a:rPr lang="en-US"/>
              <a:t>Un mot de </a:t>
            </a:r>
            <a:r>
              <a:rPr lang="en-US" err="1"/>
              <a:t>barbare</a:t>
            </a:r>
            <a:r>
              <a:rPr lang="en-US"/>
              <a:t> </a:t>
            </a: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10</a:t>
            </a:fld>
            <a:endParaRPr lang="pt-BR"/>
          </a:p>
        </p:txBody>
      </p:sp>
    </p:spTree>
    <p:extLst>
      <p:ext uri="{BB962C8B-B14F-4D97-AF65-F5344CB8AC3E}">
        <p14:creationId xmlns:p14="http://schemas.microsoft.com/office/powerpoint/2010/main" val="216033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28</a:t>
            </a:fld>
            <a:endParaRPr lang="pt-BR"/>
          </a:p>
        </p:txBody>
      </p:sp>
    </p:spTree>
    <p:extLst>
      <p:ext uri="{BB962C8B-B14F-4D97-AF65-F5344CB8AC3E}">
        <p14:creationId xmlns:p14="http://schemas.microsoft.com/office/powerpoint/2010/main" val="3552311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29</a:t>
            </a:fld>
            <a:endParaRPr lang="pt-BR"/>
          </a:p>
        </p:txBody>
      </p:sp>
    </p:spTree>
    <p:extLst>
      <p:ext uri="{BB962C8B-B14F-4D97-AF65-F5344CB8AC3E}">
        <p14:creationId xmlns:p14="http://schemas.microsoft.com/office/powerpoint/2010/main" val="567195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r>
              <a:rPr lang="fr-FR"/>
              <a:t>Une culture : Anticipation, Collaboration, Innovation</a:t>
            </a:r>
          </a:p>
          <a:p>
            <a:pPr marL="0" indent="0">
              <a:buNone/>
            </a:pPr>
            <a:endParaRPr lang="fr-FR"/>
          </a:p>
          <a:p>
            <a:r>
              <a:rPr lang="fr-FR"/>
              <a:t>Une distribution de l’autorité qui garantit</a:t>
            </a:r>
          </a:p>
          <a:p>
            <a:pPr lvl="1"/>
            <a:r>
              <a:rPr lang="fr-FR" b="1"/>
              <a:t>engagement</a:t>
            </a:r>
          </a:p>
          <a:p>
            <a:pPr lvl="1"/>
            <a:r>
              <a:rPr lang="fr-FR" b="1"/>
              <a:t>créativité et prise d’initiative</a:t>
            </a:r>
          </a:p>
          <a:p>
            <a:pPr lvl="1"/>
            <a:r>
              <a:rPr lang="fr-FR" b="1"/>
              <a:t>montée en responsabilité</a:t>
            </a:r>
          </a:p>
          <a:p>
            <a:pPr lvl="1"/>
            <a:endParaRPr lang="fr-FR"/>
          </a:p>
          <a:p>
            <a:r>
              <a:rPr lang="fr-FR"/>
              <a:t>Une gestion de projet </a:t>
            </a:r>
          </a:p>
          <a:p>
            <a:pPr lvl="1"/>
            <a:r>
              <a:rPr lang="fr-FR"/>
              <a:t>Intégrant le bénéficiaire</a:t>
            </a:r>
          </a:p>
          <a:p>
            <a:pPr lvl="1"/>
            <a:r>
              <a:rPr lang="fr-FR"/>
              <a:t>Par boucle d’itération</a:t>
            </a:r>
          </a:p>
          <a:p>
            <a:pPr lvl="1"/>
            <a:r>
              <a:rPr lang="fr-FR"/>
              <a:t>Incrémentale</a:t>
            </a:r>
          </a:p>
          <a:p>
            <a:pPr lvl="1"/>
            <a:endParaRPr lang="fr-FR"/>
          </a:p>
          <a:p>
            <a:r>
              <a:rPr lang="fr-FR"/>
              <a:t>Des espaces de régulation : </a:t>
            </a:r>
          </a:p>
          <a:p>
            <a:pPr lvl="1"/>
            <a:r>
              <a:rPr lang="fr-FR"/>
              <a:t>Structure organisationnel et mode de fonctionnement</a:t>
            </a:r>
          </a:p>
          <a:p>
            <a:pPr lvl="1"/>
            <a:r>
              <a:rPr lang="fr-FR"/>
              <a:t>Stratégie collective</a:t>
            </a:r>
          </a:p>
          <a:p>
            <a:pPr lvl="1"/>
            <a:r>
              <a:rPr lang="fr-FR"/>
              <a:t>Opérationnel</a:t>
            </a:r>
          </a:p>
          <a:p>
            <a:endParaRPr lang="fr-F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30</a:t>
            </a:fld>
            <a:endParaRPr lang="pt-BR"/>
          </a:p>
        </p:txBody>
      </p:sp>
    </p:spTree>
    <p:extLst>
      <p:ext uri="{BB962C8B-B14F-4D97-AF65-F5344CB8AC3E}">
        <p14:creationId xmlns:p14="http://schemas.microsoft.com/office/powerpoint/2010/main" val="327294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sz="1400" b="1">
                <a:solidFill>
                  <a:schemeClr val="tx1"/>
                </a:solidFill>
              </a:rPr>
              <a:t>Des processus de réallocation des rôles </a:t>
            </a:r>
          </a:p>
          <a:p>
            <a:pPr marL="742950" lvl="1" indent="-285750">
              <a:buFont typeface="Arial" panose="020B0604020202020204" pitchFamily="34" charset="0"/>
              <a:buChar char="•"/>
            </a:pPr>
            <a:r>
              <a:rPr lang="fr-FR" sz="1400">
                <a:solidFill>
                  <a:schemeClr val="tx1"/>
                </a:solidFill>
              </a:rPr>
              <a:t>Processus ponctuels</a:t>
            </a:r>
          </a:p>
          <a:p>
            <a:pPr marL="742950" lvl="1" indent="-285750">
              <a:buFont typeface="Arial" panose="020B0604020202020204" pitchFamily="34" charset="0"/>
              <a:buChar char="•"/>
            </a:pPr>
            <a:r>
              <a:rPr lang="fr-FR" sz="1400">
                <a:solidFill>
                  <a:schemeClr val="tx1"/>
                </a:solidFill>
              </a:rPr>
              <a:t>Réarrangement de pair à pair</a:t>
            </a:r>
          </a:p>
          <a:p>
            <a:pPr marL="742950" lvl="1" indent="-285750">
              <a:buFont typeface="Arial" panose="020B0604020202020204" pitchFamily="34" charset="0"/>
              <a:buChar char="•"/>
            </a:pPr>
            <a:r>
              <a:rPr lang="fr-FR" sz="1400">
                <a:solidFill>
                  <a:schemeClr val="tx1"/>
                </a:solidFill>
              </a:rPr>
              <a:t>Réunion de gouvernance</a:t>
            </a:r>
          </a:p>
          <a:p>
            <a:pPr marL="742950" lvl="1" indent="-285750">
              <a:buFont typeface="Arial" panose="020B0604020202020204" pitchFamily="34" charset="0"/>
              <a:buChar char="•"/>
            </a:pPr>
            <a:r>
              <a:rPr lang="fr-FR" sz="1400">
                <a:solidFill>
                  <a:schemeClr val="tx1"/>
                </a:solidFill>
              </a:rPr>
              <a:t>The </a:t>
            </a:r>
            <a:r>
              <a:rPr lang="fr-FR" sz="1400" err="1">
                <a:solidFill>
                  <a:schemeClr val="tx1"/>
                </a:solidFill>
              </a:rPr>
              <a:t>market</a:t>
            </a:r>
            <a:r>
              <a:rPr lang="fr-FR" sz="1400">
                <a:solidFill>
                  <a:schemeClr val="tx1"/>
                </a:solidFill>
              </a:rPr>
              <a:t> place</a:t>
            </a:r>
          </a:p>
          <a:p>
            <a:pPr marL="742950" lvl="1" indent="-285750">
              <a:buFont typeface="Arial" panose="020B0604020202020204" pitchFamily="34" charset="0"/>
              <a:buChar char="•"/>
            </a:pPr>
            <a:r>
              <a:rPr lang="fr-FR" sz="1400">
                <a:solidFill>
                  <a:schemeClr val="tx1"/>
                </a:solidFill>
              </a:rPr>
              <a:t>Acquisition de rôles par évolution</a:t>
            </a: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31</a:t>
            </a:fld>
            <a:endParaRPr lang="pt-BR"/>
          </a:p>
        </p:txBody>
      </p:sp>
    </p:spTree>
    <p:extLst>
      <p:ext uri="{BB962C8B-B14F-4D97-AF65-F5344CB8AC3E}">
        <p14:creationId xmlns:p14="http://schemas.microsoft.com/office/powerpoint/2010/main" val="296110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ACD77-89A8-440D-9343-8C1B040CCCDE}"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72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ACD77-89A8-440D-9343-8C1B040CCCDE}"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10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ACD77-89A8-440D-9343-8C1B040CCCDE}"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04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ACD77-89A8-440D-9343-8C1B040CCCDE}"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71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ACD77-89A8-440D-9343-8C1B040CCCDE}"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031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47</a:t>
            </a:fld>
            <a:endParaRPr lang="pt-BR"/>
          </a:p>
        </p:txBody>
      </p:sp>
    </p:spTree>
    <p:extLst>
      <p:ext uri="{BB962C8B-B14F-4D97-AF65-F5344CB8AC3E}">
        <p14:creationId xmlns:p14="http://schemas.microsoft.com/office/powerpoint/2010/main" val="19661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11</a:t>
            </a:fld>
            <a:endParaRPr lang="pt-BR"/>
          </a:p>
        </p:txBody>
      </p:sp>
    </p:spTree>
    <p:extLst>
      <p:ext uri="{BB962C8B-B14F-4D97-AF65-F5344CB8AC3E}">
        <p14:creationId xmlns:p14="http://schemas.microsoft.com/office/powerpoint/2010/main" val="123616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13</a:t>
            </a:fld>
            <a:endParaRPr lang="pt-BR"/>
          </a:p>
        </p:txBody>
      </p:sp>
    </p:spTree>
    <p:extLst>
      <p:ext uri="{BB962C8B-B14F-4D97-AF65-F5344CB8AC3E}">
        <p14:creationId xmlns:p14="http://schemas.microsoft.com/office/powerpoint/2010/main" val="228506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14</a:t>
            </a:fld>
            <a:endParaRPr lang="pt-BR"/>
          </a:p>
        </p:txBody>
      </p:sp>
    </p:spTree>
    <p:extLst>
      <p:ext uri="{BB962C8B-B14F-4D97-AF65-F5344CB8AC3E}">
        <p14:creationId xmlns:p14="http://schemas.microsoft.com/office/powerpoint/2010/main" val="1898715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0" i="0" kern="1200">
                <a:solidFill>
                  <a:schemeClr val="tx1"/>
                </a:solidFill>
                <a:effectLst/>
                <a:latin typeface="+mn-lt"/>
                <a:ea typeface="+mn-ea"/>
                <a:cs typeface="+mn-cs"/>
              </a:rPr>
              <a:t>Au-delà de la persistance d’un modèle très pyramidal, ce dernier point est important car, </a:t>
            </a:r>
            <a:r>
              <a:rPr lang="fr-CH" sz="1200" b="0" i="1" kern="1200">
                <a:solidFill>
                  <a:schemeClr val="tx1"/>
                </a:solidFill>
                <a:effectLst/>
                <a:latin typeface="+mn-lt"/>
                <a:ea typeface="+mn-ea"/>
                <a:cs typeface="+mn-cs"/>
              </a:rPr>
              <a:t>«la culture managériale prédispose ou non les organisations à répondre aux défis de la transformation numérique qui appelle un mode de management particulier : plus ouvert, collaboratif, transparent et responsabilisant»</a:t>
            </a:r>
            <a:r>
              <a:rPr lang="fr-CH" sz="1200" b="0" i="0" kern="1200">
                <a:solidFill>
                  <a:schemeClr val="tx1"/>
                </a:solidFill>
                <a:effectLst/>
                <a:latin typeface="+mn-lt"/>
                <a:ea typeface="+mn-ea"/>
                <a:cs typeface="+mn-cs"/>
              </a:rPr>
              <a:t>. Même si les structures hiérarchiques ne sont pas bouleversées (elle sont souvent aussi un héritage de </a:t>
            </a:r>
            <a:r>
              <a:rPr lang="fr-CH" sz="1200" b="0" i="0" u="none" strike="noStrike" kern="1200">
                <a:solidFill>
                  <a:schemeClr val="tx1"/>
                </a:solidFill>
                <a:effectLst/>
                <a:latin typeface="+mn-lt"/>
                <a:ea typeface="+mn-ea"/>
                <a:cs typeface="+mn-cs"/>
                <a:hlinkClick r:id="rId3"/>
              </a:rPr>
              <a:t>modèles culturels spécifiques à chaque pays</a:t>
            </a:r>
            <a:r>
              <a:rPr lang="fr-CH" sz="1200" b="0" i="0" kern="1200">
                <a:solidFill>
                  <a:schemeClr val="tx1"/>
                </a:solidFill>
                <a:effectLst/>
                <a:latin typeface="+mn-lt"/>
                <a:ea typeface="+mn-ea"/>
                <a:cs typeface="+mn-cs"/>
              </a:rPr>
              <a:t>)  dans les pratiques managériales le changement semble être en marge et devraient avoir un impact à terme sur les organisations en elles-mêmes.</a:t>
            </a:r>
            <a:endParaRPr lang="fr-F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16</a:t>
            </a:fld>
            <a:endParaRPr lang="pt-BR"/>
          </a:p>
        </p:txBody>
      </p:sp>
    </p:spTree>
    <p:extLst>
      <p:ext uri="{BB962C8B-B14F-4D97-AF65-F5344CB8AC3E}">
        <p14:creationId xmlns:p14="http://schemas.microsoft.com/office/powerpoint/2010/main" val="388446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Les différentes structures organisationnelles à savoir : les structures fonctionnelles, les structures </a:t>
            </a:r>
            <a:r>
              <a:rPr lang="fr-CH" err="1"/>
              <a:t>divisionnelles</a:t>
            </a:r>
            <a:r>
              <a:rPr lang="fr-CH"/>
              <a:t> et les structures matricielles sont des « idéaux types », des schémas simplificateurs. Au fond, l’organisation des entreprises s’inspire et englobe plusieurs de leurs caractéristiques. Les structures réelles ne sont pas figées, les entreprises naviguent selon leurs environnements, leurs stratégies, leurs contraintes, entre la structure fonctionnelle et la structure </a:t>
            </a:r>
            <a:r>
              <a:rPr lang="fr-CH" err="1"/>
              <a:t>divisionnelle</a:t>
            </a:r>
            <a:r>
              <a:rPr lang="fr-CH"/>
              <a:t>. </a:t>
            </a:r>
            <a:endParaRPr lang="fr-F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17</a:t>
            </a:fld>
            <a:endParaRPr lang="pt-BR"/>
          </a:p>
        </p:txBody>
      </p:sp>
    </p:spTree>
    <p:extLst>
      <p:ext uri="{BB962C8B-B14F-4D97-AF65-F5344CB8AC3E}">
        <p14:creationId xmlns:p14="http://schemas.microsoft.com/office/powerpoint/2010/main" val="254735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on peut observer ces dernières années des changements en matière d’organisations dues aux turbulences environnementales croissantes des entreprises. En effet, la recherche de la réactivité face à un environnement incertain et mouvant incite les entreprises à emprunter des tendances nouvelles : allégement des structures, simplification par la réduction des niveaux hiérarchiques. Ainsi, les maîtres mots deviennent : dé-hiérarchisation décloisonnement. </a:t>
            </a:r>
          </a:p>
          <a:p>
            <a:endParaRPr lang="fr-CH"/>
          </a:p>
          <a:p>
            <a:r>
              <a:rPr lang="fr-CH"/>
              <a:t>En effet, la dé-hiérarchisation consiste à supprimer certains échelons, en vue de raccourcir les circuits de décision, rapprocher les opérationnels du terrain en mettant en place une structure plate. Par ailleurs, le décloisonnement permet l’intégration et la coordination par la mise en place de la communication et le développement de réseaux tant interne qu’externe. En fait, ces changements organisationnels ont pour objectif de : </a:t>
            </a:r>
          </a:p>
          <a:p>
            <a:pPr marL="171450" indent="-171450">
              <a:buFontTx/>
              <a:buChar char="-"/>
            </a:pPr>
            <a:r>
              <a:rPr lang="fr-CH"/>
              <a:t>Remettre en cause une trop forte spécialisation reposant sur la division de travail</a:t>
            </a:r>
          </a:p>
          <a:p>
            <a:pPr marL="171450" indent="-171450">
              <a:buFontTx/>
              <a:buChar char="-"/>
            </a:pPr>
            <a:r>
              <a:rPr lang="fr-CH"/>
              <a:t>Remettre en cause la hiérarchie comme seul mode de coordination et de régulation</a:t>
            </a:r>
          </a:p>
          <a:p>
            <a:pPr marL="171450" indent="-171450">
              <a:buFontTx/>
              <a:buChar char="-"/>
            </a:pPr>
            <a:r>
              <a:rPr lang="fr-CH"/>
              <a:t>Impliquer et responsabiliser l’ensembles du personnel en diffusant le pouvoir dans l’organisation et en déléguant individuellement le mécanisme réflexion/Décision/Action</a:t>
            </a:r>
          </a:p>
          <a:p>
            <a:pPr marL="171450" indent="-171450">
              <a:buFontTx/>
              <a:buChar char="-"/>
            </a:pPr>
            <a:r>
              <a:rPr lang="fr-CH"/>
              <a:t>Orienter l’organisation vers une logique et une culture de création de la valeur.</a:t>
            </a:r>
            <a:endParaRPr lang="fr-F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22</a:t>
            </a:fld>
            <a:endParaRPr lang="pt-BR"/>
          </a:p>
        </p:txBody>
      </p:sp>
    </p:spTree>
    <p:extLst>
      <p:ext uri="{BB962C8B-B14F-4D97-AF65-F5344CB8AC3E}">
        <p14:creationId xmlns:p14="http://schemas.microsoft.com/office/powerpoint/2010/main" val="165165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Projets d’innovations: </a:t>
            </a:r>
            <a:endParaRPr lang="fr-FR" sz="1200" b="1">
              <a:solidFill>
                <a:schemeClr val="tx1"/>
              </a:solidFill>
            </a:endParaRPr>
          </a:p>
          <a:p>
            <a:pPr marL="285750" indent="-285750">
              <a:buFont typeface="Arial" panose="020B0604020202020204" pitchFamily="34" charset="0"/>
              <a:buChar char="•"/>
            </a:pPr>
            <a:r>
              <a:rPr lang="fr-FR" sz="1200">
                <a:solidFill>
                  <a:schemeClr val="tx1"/>
                </a:solidFill>
              </a:rPr>
              <a:t>Equipe de spécialistes et de non-spécialistes</a:t>
            </a:r>
          </a:p>
          <a:p>
            <a:pPr marL="285750" indent="-285750">
              <a:buFont typeface="Arial" panose="020B0604020202020204" pitchFamily="34" charset="0"/>
              <a:buChar char="•"/>
            </a:pPr>
            <a:r>
              <a:rPr lang="fr-FR" sz="1200">
                <a:solidFill>
                  <a:schemeClr val="tx1"/>
                </a:solidFill>
              </a:rPr>
              <a:t>Recherche &amp; Développement: mission de donner vie à un produit innovant pas défini précisément = absence de tâche bien définie mais avec objectif bien établis (cible, calendrier, ressources)</a:t>
            </a:r>
          </a:p>
          <a:p>
            <a:pPr marL="285750" indent="-285750">
              <a:buFont typeface="Arial" panose="020B0604020202020204" pitchFamily="34" charset="0"/>
              <a:buChar char="•"/>
            </a:pPr>
            <a:r>
              <a:rPr lang="fr-FR" sz="1200">
                <a:solidFill>
                  <a:schemeClr val="tx1"/>
                </a:solidFill>
              </a:rPr>
              <a:t>Conduisent une activité innovante capable d’influencer la stratégie, l’organisation et la production de toute une entreprise</a:t>
            </a:r>
          </a:p>
          <a:p>
            <a:pPr marL="285750" indent="-285750">
              <a:buFont typeface="Arial" panose="020B0604020202020204" pitchFamily="34" charset="0"/>
              <a:buChar char="•"/>
            </a:pPr>
            <a:r>
              <a:rPr lang="fr-FR" sz="1200" err="1">
                <a:solidFill>
                  <a:schemeClr val="tx1"/>
                </a:solidFill>
              </a:rPr>
              <a:t>Intrapreneurs</a:t>
            </a:r>
            <a:endParaRPr lang="fr-FR" sz="1200">
              <a:solidFill>
                <a:schemeClr val="tx1"/>
              </a:solidFill>
            </a:endParaRPr>
          </a:p>
          <a:p>
            <a:pPr marL="285750" indent="-285750">
              <a:buFont typeface="Arial" panose="020B0604020202020204" pitchFamily="34" charset="0"/>
              <a:buChar char="•"/>
            </a:pPr>
            <a:r>
              <a:rPr lang="fr-FR" sz="1200">
                <a:solidFill>
                  <a:schemeClr val="tx1"/>
                </a:solidFill>
              </a:rPr>
              <a:t>Projets d’innovation </a:t>
            </a:r>
          </a:p>
          <a:p>
            <a:endParaRPr lang="fr-F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23</a:t>
            </a:fld>
            <a:endParaRPr lang="pt-BR"/>
          </a:p>
        </p:txBody>
      </p:sp>
    </p:spTree>
    <p:extLst>
      <p:ext uri="{BB962C8B-B14F-4D97-AF65-F5344CB8AC3E}">
        <p14:creationId xmlns:p14="http://schemas.microsoft.com/office/powerpoint/2010/main" val="332560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Entreprise qui se concentre sur quelques activités qu’elle maîtrise mieux que les autres.</a:t>
            </a:r>
          </a:p>
          <a:p>
            <a:pPr marL="285750" indent="-285750">
              <a:buFontTx/>
              <a:buChar char="-"/>
            </a:pPr>
            <a:r>
              <a:rPr lang="fr-FR"/>
              <a:t>Elle crée des partenariats avec des clients privilégiés de manière à faciliter la conception et la fabrication des produits. </a:t>
            </a:r>
            <a:r>
              <a:rPr lang="fr-FR" b="1"/>
              <a:t> </a:t>
            </a:r>
          </a:p>
          <a:p>
            <a:pPr marL="285750" indent="-285750">
              <a:buFontTx/>
              <a:buChar char="-"/>
            </a:pPr>
            <a:r>
              <a:rPr lang="fr-FR"/>
              <a:t>Elle améliore ses processus de production en étroite association avec ses fournisseurs</a:t>
            </a:r>
          </a:p>
          <a:p>
            <a:pPr marL="285750" indent="-285750">
              <a:buFontTx/>
              <a:buChar char="-"/>
            </a:pPr>
            <a:r>
              <a:rPr lang="fr-FR"/>
              <a:t>Elle confie certaines de ses activités à d’autres partenaires capables de les réaliser à moindres coûts et à une meilleure qualité.</a:t>
            </a:r>
          </a:p>
          <a:p>
            <a:pPr marL="285750" indent="-285750">
              <a:buFontTx/>
              <a:buChar char="-"/>
            </a:pPr>
            <a:r>
              <a:rPr lang="fr-FR"/>
              <a:t>Elle mise sur ses relations stratégiques plutôt que sur sa taille pour réaliser ses objectifs. </a:t>
            </a:r>
          </a:p>
          <a:p>
            <a:pPr marL="285750" indent="-285750">
              <a:buFontTx/>
              <a:buChar char="-"/>
            </a:pPr>
            <a:endParaRPr lang="fr-FR"/>
          </a:p>
          <a:p>
            <a:r>
              <a:rPr lang="fr-FR"/>
              <a:t>Entreprise qui profite de la compétence de ses partenaires pour externaliser des activités qui auraient pu être gardées à l’interne.</a:t>
            </a:r>
          </a:p>
          <a:p>
            <a:endParaRPr lang="fr-FR"/>
          </a:p>
          <a:p>
            <a:r>
              <a:rPr lang="fr-FR" b="1" u="sng"/>
              <a:t>Bénéfices</a:t>
            </a:r>
          </a:p>
          <a:p>
            <a:pPr marL="285750" indent="-285750">
              <a:buFontTx/>
              <a:buChar char="-"/>
            </a:pPr>
            <a:r>
              <a:rPr lang="fr-FR"/>
              <a:t>Flexibilité</a:t>
            </a:r>
          </a:p>
          <a:p>
            <a:pPr marL="285750" indent="-285750">
              <a:buFontTx/>
              <a:buChar char="-"/>
            </a:pPr>
            <a:r>
              <a:rPr lang="fr-FR"/>
              <a:t>Accéder à des sources plus variées</a:t>
            </a:r>
          </a:p>
          <a:p>
            <a:pPr marL="285750" indent="-285750">
              <a:buFontTx/>
              <a:buChar char="-"/>
            </a:pPr>
            <a:r>
              <a:rPr lang="fr-FR"/>
              <a:t>Profiter d’une expertise de pointe</a:t>
            </a:r>
          </a:p>
          <a:p>
            <a:pPr marL="285750" indent="-285750">
              <a:buFontTx/>
              <a:buChar char="-"/>
            </a:pPr>
            <a:r>
              <a:rPr lang="fr-FR"/>
              <a:t>Réduire le risque associé à ses projets </a:t>
            </a:r>
          </a:p>
          <a:p>
            <a:pPr marL="285750" indent="-285750">
              <a:buFontTx/>
              <a:buChar char="-"/>
            </a:pPr>
            <a:r>
              <a:rPr lang="fr-FR"/>
              <a:t>Alléger sa structure interne</a:t>
            </a:r>
          </a:p>
          <a:p>
            <a:pPr marL="285750" indent="-285750">
              <a:buFontTx/>
              <a:buChar char="-"/>
            </a:pPr>
            <a:r>
              <a:rPr lang="fr-FR"/>
              <a:t>Plus concurrentielle : Conquérir de nouveaux marchés</a:t>
            </a:r>
          </a:p>
          <a:p>
            <a:pPr marL="285750" indent="-285750">
              <a:buFontTx/>
              <a:buChar char="-"/>
            </a:pPr>
            <a:r>
              <a:rPr lang="fr-FR"/>
              <a:t>Augmenter sa valeur économique </a:t>
            </a:r>
          </a:p>
          <a:p>
            <a:pPr marL="285750" indent="-285750">
              <a:buFontTx/>
              <a:buChar char="-"/>
            </a:pPr>
            <a:endParaRPr lang="fr-FR"/>
          </a:p>
          <a:p>
            <a:r>
              <a:rPr lang="fr-FR" b="1" u="sng"/>
              <a:t>Fonctionnement </a:t>
            </a:r>
          </a:p>
          <a:p>
            <a:pPr marL="285750" indent="-285750">
              <a:buFont typeface="Arial" panose="020B0604020202020204" pitchFamily="34" charset="0"/>
              <a:buChar char="•"/>
            </a:pPr>
            <a:r>
              <a:rPr lang="fr-FR" b="1"/>
              <a:t>Réseau interne: </a:t>
            </a:r>
            <a:r>
              <a:rPr lang="fr-FR"/>
              <a:t>pas de frontière ou limites entre les membres du réseau - écartement des barrières hiérarchique, fonctionnelle ou géographique. </a:t>
            </a:r>
          </a:p>
          <a:p>
            <a:pPr marL="285750" indent="-285750">
              <a:buFont typeface="Arial" panose="020B0604020202020204" pitchFamily="34" charset="0"/>
              <a:buChar char="•"/>
            </a:pPr>
            <a:r>
              <a:rPr lang="fr-FR" b="1"/>
              <a:t>Réseau pendulaire</a:t>
            </a:r>
            <a:r>
              <a:rPr lang="fr-FR"/>
              <a:t>: unités fortement dissociées avec des relations réduites et limitées au transfert d’information ou échange de personnel qualifié. </a:t>
            </a:r>
          </a:p>
          <a:p>
            <a:pPr marL="285750" indent="-285750">
              <a:buFont typeface="Arial" panose="020B0604020202020204" pitchFamily="34" charset="0"/>
              <a:buChar char="•"/>
            </a:pPr>
            <a:r>
              <a:rPr lang="fr-FR" b="1"/>
              <a:t>Réseau fédéré : </a:t>
            </a:r>
            <a:r>
              <a:rPr lang="fr-FR"/>
              <a:t>organisé autour d’un centre hiérarchique dominant qui coordonne les unités (normes de qualité, exigences, systèmes d’information) </a:t>
            </a:r>
            <a:endParaRPr lang="fr-FR" b="1"/>
          </a:p>
          <a:p>
            <a:endParaRPr lang="fr-FR"/>
          </a:p>
          <a:p>
            <a:r>
              <a:rPr lang="fr-FR" b="1" u="sng"/>
              <a:t>Hypothèses : </a:t>
            </a:r>
          </a:p>
          <a:p>
            <a:pPr marL="285750" indent="-285750">
              <a:buFont typeface="Arial" panose="020B0604020202020204" pitchFamily="34" charset="0"/>
              <a:buChar char="•"/>
            </a:pPr>
            <a:r>
              <a:rPr lang="fr-FR" b="1"/>
              <a:t>Information: </a:t>
            </a:r>
            <a:r>
              <a:rPr lang="fr-FR"/>
              <a:t>la structure réseau et les technologies informatiques vont favoriser le partage d’information entre les membres. Les flux </a:t>
            </a:r>
          </a:p>
          <a:p>
            <a:pPr marL="285750" indent="-285750">
              <a:buFont typeface="Arial" panose="020B0604020202020204" pitchFamily="34" charset="0"/>
              <a:buChar char="•"/>
            </a:pPr>
            <a:r>
              <a:rPr lang="fr-FR" b="1"/>
              <a:t>Certitude: </a:t>
            </a:r>
            <a:r>
              <a:rPr lang="fr-FR"/>
              <a:t>plus la flexibilité est grande, plus les dommages causés par l’incertitude de la demande et de la concurrence seront fiable. </a:t>
            </a:r>
          </a:p>
          <a:p>
            <a:pPr marL="285750" indent="-285750">
              <a:buFont typeface="Arial" panose="020B0604020202020204" pitchFamily="34" charset="0"/>
              <a:buChar char="•"/>
            </a:pPr>
            <a:r>
              <a:rPr lang="fr-FR" b="1"/>
              <a:t>Prise de décision : </a:t>
            </a:r>
            <a:r>
              <a:rPr lang="fr-FR"/>
              <a:t>on valorise plus la subjectivité et la créativité, qui peuvent engendrer des connaissances nouvelles, que la rationalité. La certitude n’est ni recherchée ni souhaité. L’instabilité encourage l’entreprise réseau et ses partenaires à développer des expertises pour mieux scruter l’environnement et réagir en conséquences.</a:t>
            </a:r>
          </a:p>
          <a:p>
            <a:pPr marL="285750" indent="-285750">
              <a:buFont typeface="Arial" panose="020B0604020202020204" pitchFamily="34" charset="0"/>
              <a:buChar char="•"/>
            </a:pPr>
            <a:r>
              <a:rPr lang="fr-FR" b="1"/>
              <a:t>L’équilibre dynamique </a:t>
            </a:r>
            <a:r>
              <a:rPr lang="fr-FR"/>
              <a:t>plutôt que l’équilibre statique. Les modèles dynamiques prennent en compte l’apprentissage, l’évolution de la technologie et les changements conjoncturels. </a:t>
            </a:r>
          </a:p>
          <a:p>
            <a:pPr marL="285750" indent="-285750">
              <a:buFont typeface="Arial" panose="020B0604020202020204" pitchFamily="34" charset="0"/>
              <a:buChar char="•"/>
            </a:pPr>
            <a:endParaRPr lang="fr-FR" b="1"/>
          </a:p>
          <a:p>
            <a:pPr marL="285750" indent="-285750">
              <a:buFont typeface="Arial" panose="020B0604020202020204" pitchFamily="34" charset="0"/>
              <a:buChar char="•"/>
            </a:pPr>
            <a:endParaRPr lang="fr-FR" b="1"/>
          </a:p>
          <a:p>
            <a:r>
              <a:rPr lang="fr-FR" b="1"/>
              <a:t>Connexions entre les pôles : </a:t>
            </a:r>
          </a:p>
          <a:p>
            <a:pPr marL="285750" indent="-285750">
              <a:buFontTx/>
              <a:buChar char="-"/>
            </a:pPr>
            <a:r>
              <a:rPr lang="fr-FR"/>
              <a:t>Bureaucratiques: ordre, standards, procédures</a:t>
            </a:r>
          </a:p>
          <a:p>
            <a:pPr marL="285750" indent="-285750">
              <a:buFontTx/>
              <a:buChar char="-"/>
            </a:pPr>
            <a:r>
              <a:rPr lang="fr-FR"/>
              <a:t>Economiques : </a:t>
            </a:r>
            <a:r>
              <a:rPr lang="fr-FR" err="1"/>
              <a:t>transations</a:t>
            </a:r>
            <a:r>
              <a:rPr lang="fr-FR"/>
              <a:t> matérielles et monétaires</a:t>
            </a:r>
          </a:p>
          <a:p>
            <a:pPr marL="285750" indent="-285750">
              <a:buFontTx/>
              <a:buChar char="-"/>
            </a:pPr>
            <a:r>
              <a:rPr lang="fr-FR"/>
              <a:t>Opérationnelles: travail en commun et prise de décision</a:t>
            </a:r>
          </a:p>
          <a:p>
            <a:pPr marL="285750" indent="-285750">
              <a:buFontTx/>
              <a:buChar char="-"/>
            </a:pPr>
            <a:r>
              <a:rPr lang="fr-FR"/>
              <a:t>Culturelles: valeurs partagées et communauté d’enjeu</a:t>
            </a:r>
          </a:p>
          <a:p>
            <a:pPr marL="285750" indent="-285750">
              <a:buFontTx/>
              <a:buChar char="-"/>
            </a:pPr>
            <a:r>
              <a:rPr lang="fr-FR"/>
              <a:t>Informationnelles: partage, change, accessibilité </a:t>
            </a:r>
          </a:p>
          <a:p>
            <a:pPr marL="285750" indent="-285750">
              <a:buFontTx/>
              <a:buChar char="-"/>
            </a:pPr>
            <a:endParaRPr lang="fr-FR"/>
          </a:p>
          <a:p>
            <a:pPr marL="285750" indent="-285750">
              <a:buFontTx/>
              <a:buChar char="-"/>
            </a:pPr>
            <a:endParaRPr lang="fr-FR"/>
          </a:p>
          <a:p>
            <a:r>
              <a:rPr lang="fr-FR"/>
              <a:t>Connexion ou moins homogènes et formalisées et appréhendées à travers plusieurs dimensions : cohésion, potentiel combinatoire, mode d’activation</a:t>
            </a:r>
          </a:p>
          <a:p>
            <a:endParaRPr lang="fr-FR"/>
          </a:p>
          <a:p>
            <a:r>
              <a:rPr lang="fr-FR"/>
              <a:t>Ex: banques, entreprises de transport de bien et de personne, entreprises de télécommunications, entreprises de production et distribution d’énergie (s’</a:t>
            </a:r>
            <a:r>
              <a:rPr lang="fr-FR" err="1"/>
              <a:t>appuyent</a:t>
            </a:r>
            <a:r>
              <a:rPr lang="fr-FR"/>
              <a:t> sur une infrastructure pour développer leurs activités) </a:t>
            </a:r>
          </a:p>
          <a:p>
            <a:pPr marL="285750" indent="-285750">
              <a:buFont typeface="Arial" panose="020B0604020202020204" pitchFamily="34" charset="0"/>
              <a:buChar char="•"/>
            </a:pPr>
            <a:endParaRPr lang="fr-FR" b="1"/>
          </a:p>
          <a:p>
            <a:endParaRPr lang="fr-FR"/>
          </a:p>
          <a:p>
            <a:endParaRPr lang="fr-FR"/>
          </a:p>
        </p:txBody>
      </p:sp>
      <p:sp>
        <p:nvSpPr>
          <p:cNvPr id="4" name="Espace réservé du numéro de diapositive 3"/>
          <p:cNvSpPr>
            <a:spLocks noGrp="1"/>
          </p:cNvSpPr>
          <p:nvPr>
            <p:ph type="sldNum" sz="quarter" idx="5"/>
          </p:nvPr>
        </p:nvSpPr>
        <p:spPr/>
        <p:txBody>
          <a:bodyPr/>
          <a:lstStyle/>
          <a:p>
            <a:fld id="{37B348F3-B506-446C-B39C-80A548253807}" type="slidenum">
              <a:rPr lang="pt-BR" smtClean="0"/>
              <a:t>25</a:t>
            </a:fld>
            <a:endParaRPr lang="pt-BR"/>
          </a:p>
        </p:txBody>
      </p:sp>
    </p:spTree>
    <p:extLst>
      <p:ext uri="{BB962C8B-B14F-4D97-AF65-F5344CB8AC3E}">
        <p14:creationId xmlns:p14="http://schemas.microsoft.com/office/powerpoint/2010/main" val="97780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3ED4-CD4E-47CF-94C9-DEAC67667541}"/>
              </a:ext>
            </a:extLst>
          </p:cNvPr>
          <p:cNvSpPr>
            <a:spLocks noGrp="1"/>
          </p:cNvSpPr>
          <p:nvPr>
            <p:ph type="title" hasCustomPrompt="1"/>
          </p:nvPr>
        </p:nvSpPr>
        <p:spPr/>
        <p:txBody>
          <a:bodyPr>
            <a:normAutofit/>
          </a:bodyPr>
          <a:lstStyle>
            <a:lvl1pPr algn="ctr">
              <a:defRPr sz="3200" b="1">
                <a:latin typeface="Arial Rounded MT Bold" panose="020F0704030504030204" pitchFamily="34" charset="0"/>
              </a:defRPr>
            </a:lvl1pPr>
          </a:lstStyle>
          <a:p>
            <a:r>
              <a:rPr lang="en-US"/>
              <a:t>CLICK TO EDIT MASTER TITLE STYLE</a:t>
            </a:r>
            <a:endParaRPr lang="fr-CH"/>
          </a:p>
        </p:txBody>
      </p:sp>
      <p:sp>
        <p:nvSpPr>
          <p:cNvPr id="5" name="Slide Number Placeholder 4">
            <a:extLst>
              <a:ext uri="{FF2B5EF4-FFF2-40B4-BE49-F238E27FC236}">
                <a16:creationId xmlns:a16="http://schemas.microsoft.com/office/drawing/2014/main" id="{BD0106DE-6241-446E-9044-1B524990CB5B}"/>
              </a:ext>
            </a:extLst>
          </p:cNvPr>
          <p:cNvSpPr>
            <a:spLocks noGrp="1"/>
          </p:cNvSpPr>
          <p:nvPr>
            <p:ph type="sldNum" sz="quarter" idx="12"/>
          </p:nvPr>
        </p:nvSpPr>
        <p:spPr>
          <a:xfrm>
            <a:off x="6457950" y="6356351"/>
            <a:ext cx="2057400" cy="365125"/>
          </a:xfrm>
        </p:spPr>
        <p:txBody>
          <a:bodyPr/>
          <a:lstStyle/>
          <a:p>
            <a:fld id="{18E5AAC6-283F-4483-AD61-391DDCD10134}" type="slidenum">
              <a:rPr lang="pt-BR" smtClean="0"/>
              <a:t>‹N°›</a:t>
            </a:fld>
            <a:endParaRPr lang="pt-BR"/>
          </a:p>
        </p:txBody>
      </p:sp>
      <p:sp>
        <p:nvSpPr>
          <p:cNvPr id="6" name="Rectangle 5">
            <a:extLst>
              <a:ext uri="{FF2B5EF4-FFF2-40B4-BE49-F238E27FC236}">
                <a16:creationId xmlns:a16="http://schemas.microsoft.com/office/drawing/2014/main" id="{E67AD522-2460-4E07-934F-AC5F97A1CE40}"/>
              </a:ext>
            </a:extLst>
          </p:cNvPr>
          <p:cNvSpPr/>
          <p:nvPr userDrawn="1"/>
        </p:nvSpPr>
        <p:spPr>
          <a:xfrm>
            <a:off x="0" y="6659856"/>
            <a:ext cx="9144000" cy="198144"/>
          </a:xfrm>
          <a:prstGeom prst="rect">
            <a:avLst/>
          </a:prstGeom>
          <a:solidFill>
            <a:srgbClr val="13B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73670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13BFB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BBB5C1-8D41-4FF1-8E47-D5979C22A475}"/>
              </a:ext>
            </a:extLst>
          </p:cNvPr>
          <p:cNvSpPr/>
          <p:nvPr userDrawn="1"/>
        </p:nvSpPr>
        <p:spPr>
          <a:xfrm>
            <a:off x="0" y="6204155"/>
            <a:ext cx="9144000" cy="65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p:cNvSpPr>
            <a:spLocks noGrp="1"/>
          </p:cNvSpPr>
          <p:nvPr>
            <p:ph type="title"/>
          </p:nvPr>
        </p:nvSpPr>
        <p:spPr>
          <a:xfrm>
            <a:off x="623888" y="1709739"/>
            <a:ext cx="7886700" cy="1869203"/>
          </a:xfrm>
        </p:spPr>
        <p:txBody>
          <a:bodyPr anchor="b">
            <a:normAutofit/>
          </a:bodyPr>
          <a:lstStyle>
            <a:lvl1pPr algn="l">
              <a:defRPr sz="48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4067440"/>
            <a:ext cx="7886700"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802A88-CE02-4090-A4D2-FABE92B5A534}" type="datetimeFigureOut">
              <a:rPr lang="pt-BR" smtClean="0"/>
              <a:t>29/10/2019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8E5AAC6-283F-4483-AD61-391DDCD10134}" type="slidenum">
              <a:rPr lang="pt-BR" smtClean="0"/>
              <a:t>‹N°›</a:t>
            </a:fld>
            <a:endParaRPr lang="pt-BR"/>
          </a:p>
        </p:txBody>
      </p:sp>
    </p:spTree>
    <p:extLst>
      <p:ext uri="{BB962C8B-B14F-4D97-AF65-F5344CB8AC3E}">
        <p14:creationId xmlns:p14="http://schemas.microsoft.com/office/powerpoint/2010/main" val="392400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F61CB-0F58-45A0-8208-8253D2DEFA1F}"/>
              </a:ext>
            </a:extLst>
          </p:cNvPr>
          <p:cNvSpPr>
            <a:spLocks noGrp="1"/>
          </p:cNvSpPr>
          <p:nvPr>
            <p:ph type="dt" sz="half" idx="10"/>
          </p:nvPr>
        </p:nvSpPr>
        <p:spPr/>
        <p:txBody>
          <a:bodyPr/>
          <a:lstStyle/>
          <a:p>
            <a:fld id="{82A1464F-5D27-4C84-8788-8B05EAD63150}" type="datetimeFigureOut">
              <a:rPr lang="fr-CH" smtClean="0"/>
              <a:t>29.10.19</a:t>
            </a:fld>
            <a:endParaRPr lang="fr-CH"/>
          </a:p>
        </p:txBody>
      </p:sp>
      <p:sp>
        <p:nvSpPr>
          <p:cNvPr id="3" name="Footer Placeholder 2">
            <a:extLst>
              <a:ext uri="{FF2B5EF4-FFF2-40B4-BE49-F238E27FC236}">
                <a16:creationId xmlns:a16="http://schemas.microsoft.com/office/drawing/2014/main" id="{EB2A17B8-E959-4D13-8966-B1C2E4D0C925}"/>
              </a:ext>
            </a:extLst>
          </p:cNvPr>
          <p:cNvSpPr>
            <a:spLocks noGrp="1"/>
          </p:cNvSpPr>
          <p:nvPr>
            <p:ph type="ftr" sz="quarter" idx="11"/>
          </p:nvPr>
        </p:nvSpPr>
        <p:spPr/>
        <p:txBody>
          <a:bodyPr/>
          <a:lstStyle/>
          <a:p>
            <a:endParaRPr lang="fr-CH"/>
          </a:p>
        </p:txBody>
      </p:sp>
      <p:sp>
        <p:nvSpPr>
          <p:cNvPr id="4" name="Slide Number Placeholder 3">
            <a:extLst>
              <a:ext uri="{FF2B5EF4-FFF2-40B4-BE49-F238E27FC236}">
                <a16:creationId xmlns:a16="http://schemas.microsoft.com/office/drawing/2014/main" id="{04AD34A2-04AD-4957-B524-19D44F6901FA}"/>
              </a:ext>
            </a:extLst>
          </p:cNvPr>
          <p:cNvSpPr>
            <a:spLocks noGrp="1"/>
          </p:cNvSpPr>
          <p:nvPr>
            <p:ph type="sldNum" sz="quarter" idx="12"/>
          </p:nvPr>
        </p:nvSpPr>
        <p:spPr/>
        <p:txBody>
          <a:bodyPr/>
          <a:lstStyle/>
          <a:p>
            <a:fld id="{A8EE2A60-7607-4567-8A64-1FC6DA49B1C6}" type="slidenum">
              <a:rPr lang="fr-CH" smtClean="0"/>
              <a:t>‹N°›</a:t>
            </a:fld>
            <a:endParaRPr lang="fr-CH"/>
          </a:p>
        </p:txBody>
      </p:sp>
    </p:spTree>
    <p:extLst>
      <p:ext uri="{BB962C8B-B14F-4D97-AF65-F5344CB8AC3E}">
        <p14:creationId xmlns:p14="http://schemas.microsoft.com/office/powerpoint/2010/main" val="8924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CA1F-D4AD-4939-8421-1B5A1561A9BD}"/>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07DA9211-0307-432C-83BE-43C8EBA948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DD2B2ABE-52E3-4341-B4B9-D946CDF59484}"/>
              </a:ext>
            </a:extLst>
          </p:cNvPr>
          <p:cNvSpPr>
            <a:spLocks noGrp="1"/>
          </p:cNvSpPr>
          <p:nvPr>
            <p:ph type="dt" sz="half" idx="10"/>
          </p:nvPr>
        </p:nvSpPr>
        <p:spPr/>
        <p:txBody>
          <a:bodyPr/>
          <a:lstStyle/>
          <a:p>
            <a:fld id="{82A1464F-5D27-4C84-8788-8B05EAD63150}" type="datetimeFigureOut">
              <a:rPr lang="fr-CH" smtClean="0"/>
              <a:t>29.10.19</a:t>
            </a:fld>
            <a:endParaRPr lang="fr-CH"/>
          </a:p>
        </p:txBody>
      </p:sp>
      <p:sp>
        <p:nvSpPr>
          <p:cNvPr id="5" name="Footer Placeholder 4">
            <a:extLst>
              <a:ext uri="{FF2B5EF4-FFF2-40B4-BE49-F238E27FC236}">
                <a16:creationId xmlns:a16="http://schemas.microsoft.com/office/drawing/2014/main" id="{73514094-51E1-4C10-A510-DF552E266FAC}"/>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854CDA6C-F23F-4354-B686-CDD0B447DA83}"/>
              </a:ext>
            </a:extLst>
          </p:cNvPr>
          <p:cNvSpPr>
            <a:spLocks noGrp="1"/>
          </p:cNvSpPr>
          <p:nvPr>
            <p:ph type="sldNum" sz="quarter" idx="12"/>
          </p:nvPr>
        </p:nvSpPr>
        <p:spPr/>
        <p:txBody>
          <a:bodyPr/>
          <a:lstStyle/>
          <a:p>
            <a:fld id="{A8EE2A60-7607-4567-8A64-1FC6DA49B1C6}" type="slidenum">
              <a:rPr lang="fr-CH" smtClean="0"/>
              <a:t>‹N°›</a:t>
            </a:fld>
            <a:endParaRPr lang="fr-CH"/>
          </a:p>
        </p:txBody>
      </p:sp>
    </p:spTree>
    <p:extLst>
      <p:ext uri="{BB962C8B-B14F-4D97-AF65-F5344CB8AC3E}">
        <p14:creationId xmlns:p14="http://schemas.microsoft.com/office/powerpoint/2010/main" val="302731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FA0D60-073F-4AFE-B72C-C743D91AB745}"/>
              </a:ext>
            </a:extLst>
          </p:cNvPr>
          <p:cNvSpPr/>
          <p:nvPr userDrawn="1"/>
        </p:nvSpPr>
        <p:spPr>
          <a:xfrm>
            <a:off x="0" y="0"/>
            <a:ext cx="9144000" cy="6858000"/>
          </a:xfrm>
          <a:prstGeom prst="rect">
            <a:avLst/>
          </a:prstGeom>
          <a:solidFill>
            <a:srgbClr val="13B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182B81CE-62A7-4CFE-86A8-C034F00E534B}"/>
              </a:ext>
            </a:extLst>
          </p:cNvPr>
          <p:cNvSpPr/>
          <p:nvPr userDrawn="1"/>
        </p:nvSpPr>
        <p:spPr>
          <a:xfrm>
            <a:off x="457200" y="457200"/>
            <a:ext cx="8229599" cy="5943600"/>
          </a:xfrm>
          <a:prstGeom prst="rect">
            <a:avLst/>
          </a:prstGeom>
          <a:solidFill>
            <a:schemeClr val="bg1"/>
          </a:solidFill>
          <a:ln w="73025">
            <a:solidFill>
              <a:srgbClr val="13B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itle 1">
            <a:extLst>
              <a:ext uri="{FF2B5EF4-FFF2-40B4-BE49-F238E27FC236}">
                <a16:creationId xmlns:a16="http://schemas.microsoft.com/office/drawing/2014/main" id="{5CF0D82E-8997-41CC-A9AB-CAEEA6133B24}"/>
              </a:ext>
            </a:extLst>
          </p:cNvPr>
          <p:cNvSpPr>
            <a:spLocks noGrp="1"/>
          </p:cNvSpPr>
          <p:nvPr>
            <p:ph type="title"/>
          </p:nvPr>
        </p:nvSpPr>
        <p:spPr>
          <a:xfrm>
            <a:off x="628650" y="457200"/>
            <a:ext cx="8058148" cy="1174955"/>
          </a:xfrm>
        </p:spPr>
        <p:txBody>
          <a:bodyPr>
            <a:normAutofit/>
          </a:bodyPr>
          <a:lstStyle>
            <a:lvl1pPr>
              <a:defRPr sz="3600" b="1"/>
            </a:lvl1pPr>
          </a:lstStyle>
          <a:p>
            <a:r>
              <a:rPr lang="en-US"/>
              <a:t>Click to edit Master title style</a:t>
            </a:r>
            <a:endParaRPr lang="fr-CH"/>
          </a:p>
        </p:txBody>
      </p:sp>
      <p:sp>
        <p:nvSpPr>
          <p:cNvPr id="5" name="Slide Number Placeholder 4">
            <a:extLst>
              <a:ext uri="{FF2B5EF4-FFF2-40B4-BE49-F238E27FC236}">
                <a16:creationId xmlns:a16="http://schemas.microsoft.com/office/drawing/2014/main" id="{99444AB5-F364-4203-81A0-9529D146812B}"/>
              </a:ext>
            </a:extLst>
          </p:cNvPr>
          <p:cNvSpPr>
            <a:spLocks noGrp="1"/>
          </p:cNvSpPr>
          <p:nvPr>
            <p:ph type="sldNum" sz="quarter" idx="12"/>
          </p:nvPr>
        </p:nvSpPr>
        <p:spPr/>
        <p:txBody>
          <a:bodyPr/>
          <a:lstStyle/>
          <a:p>
            <a:fld id="{18E5AAC6-283F-4483-AD61-391DDCD10134}" type="slidenum">
              <a:rPr lang="pt-BR" smtClean="0"/>
              <a:t>‹N°›</a:t>
            </a:fld>
            <a:endParaRPr lang="pt-BR"/>
          </a:p>
        </p:txBody>
      </p:sp>
      <p:sp>
        <p:nvSpPr>
          <p:cNvPr id="7" name="Content Placeholder 2">
            <a:extLst>
              <a:ext uri="{FF2B5EF4-FFF2-40B4-BE49-F238E27FC236}">
                <a16:creationId xmlns:a16="http://schemas.microsoft.com/office/drawing/2014/main" id="{05675241-947F-40A9-9399-2ED76AD10248}"/>
              </a:ext>
            </a:extLst>
          </p:cNvPr>
          <p:cNvSpPr>
            <a:spLocks noGrp="1"/>
          </p:cNvSpPr>
          <p:nvPr>
            <p:ph idx="1"/>
          </p:nvPr>
        </p:nvSpPr>
        <p:spPr>
          <a:xfrm>
            <a:off x="628650" y="1825625"/>
            <a:ext cx="78867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98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FA0D60-073F-4AFE-B72C-C743D91AB745}"/>
              </a:ext>
            </a:extLst>
          </p:cNvPr>
          <p:cNvSpPr/>
          <p:nvPr userDrawn="1"/>
        </p:nvSpPr>
        <p:spPr>
          <a:xfrm>
            <a:off x="0" y="0"/>
            <a:ext cx="9144000" cy="6858000"/>
          </a:xfrm>
          <a:prstGeom prst="rect">
            <a:avLst/>
          </a:prstGeom>
          <a:solidFill>
            <a:srgbClr val="13BFB0"/>
          </a:solidFill>
          <a:ln>
            <a:solidFill>
              <a:srgbClr val="13B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182B81CE-62A7-4CFE-86A8-C034F00E534B}"/>
              </a:ext>
            </a:extLst>
          </p:cNvPr>
          <p:cNvSpPr/>
          <p:nvPr userDrawn="1"/>
        </p:nvSpPr>
        <p:spPr>
          <a:xfrm>
            <a:off x="457200" y="457200"/>
            <a:ext cx="8229599" cy="5943600"/>
          </a:xfrm>
          <a:prstGeom prst="rect">
            <a:avLst/>
          </a:prstGeom>
          <a:solidFill>
            <a:schemeClr val="bg1"/>
          </a:solidFill>
          <a:ln w="73025">
            <a:solidFill>
              <a:srgbClr val="13B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itle 1">
            <a:extLst>
              <a:ext uri="{FF2B5EF4-FFF2-40B4-BE49-F238E27FC236}">
                <a16:creationId xmlns:a16="http://schemas.microsoft.com/office/drawing/2014/main" id="{5CF0D82E-8997-41CC-A9AB-CAEEA6133B24}"/>
              </a:ext>
            </a:extLst>
          </p:cNvPr>
          <p:cNvSpPr>
            <a:spLocks noGrp="1"/>
          </p:cNvSpPr>
          <p:nvPr>
            <p:ph type="title"/>
          </p:nvPr>
        </p:nvSpPr>
        <p:spPr>
          <a:xfrm>
            <a:off x="628650" y="457200"/>
            <a:ext cx="8058148" cy="1174955"/>
          </a:xfrm>
          <a:ln>
            <a:solidFill>
              <a:srgbClr val="13BFB0"/>
            </a:solidFill>
          </a:ln>
        </p:spPr>
        <p:txBody>
          <a:bodyPr>
            <a:normAutofit/>
          </a:bodyPr>
          <a:lstStyle>
            <a:lvl1pPr algn="ctr">
              <a:defRPr sz="3600" b="1"/>
            </a:lvl1pPr>
          </a:lstStyle>
          <a:p>
            <a:r>
              <a:rPr lang="en-US"/>
              <a:t>Click to edit Master title style</a:t>
            </a:r>
            <a:endParaRPr lang="fr-CH"/>
          </a:p>
        </p:txBody>
      </p:sp>
      <p:sp>
        <p:nvSpPr>
          <p:cNvPr id="5" name="Slide Number Placeholder 4">
            <a:extLst>
              <a:ext uri="{FF2B5EF4-FFF2-40B4-BE49-F238E27FC236}">
                <a16:creationId xmlns:a16="http://schemas.microsoft.com/office/drawing/2014/main" id="{99444AB5-F364-4203-81A0-9529D146812B}"/>
              </a:ext>
            </a:extLst>
          </p:cNvPr>
          <p:cNvSpPr>
            <a:spLocks noGrp="1"/>
          </p:cNvSpPr>
          <p:nvPr>
            <p:ph type="sldNum" sz="quarter" idx="12"/>
          </p:nvPr>
        </p:nvSpPr>
        <p:spPr/>
        <p:txBody>
          <a:bodyPr/>
          <a:lstStyle/>
          <a:p>
            <a:fld id="{18E5AAC6-283F-4483-AD61-391DDCD10134}" type="slidenum">
              <a:rPr lang="pt-BR" smtClean="0"/>
              <a:t>‹N°›</a:t>
            </a:fld>
            <a:endParaRPr lang="pt-BR"/>
          </a:p>
        </p:txBody>
      </p:sp>
      <p:sp>
        <p:nvSpPr>
          <p:cNvPr id="7" name="Content Placeholder 2">
            <a:extLst>
              <a:ext uri="{FF2B5EF4-FFF2-40B4-BE49-F238E27FC236}">
                <a16:creationId xmlns:a16="http://schemas.microsoft.com/office/drawing/2014/main" id="{05675241-947F-40A9-9399-2ED76AD10248}"/>
              </a:ext>
            </a:extLst>
          </p:cNvPr>
          <p:cNvSpPr>
            <a:spLocks noGrp="1"/>
          </p:cNvSpPr>
          <p:nvPr>
            <p:ph idx="1"/>
          </p:nvPr>
        </p:nvSpPr>
        <p:spPr>
          <a:xfrm>
            <a:off x="628650" y="1825625"/>
            <a:ext cx="78867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9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0D82E-8997-41CC-A9AB-CAEEA6133B24}"/>
              </a:ext>
            </a:extLst>
          </p:cNvPr>
          <p:cNvSpPr>
            <a:spLocks noGrp="1"/>
          </p:cNvSpPr>
          <p:nvPr>
            <p:ph type="title"/>
          </p:nvPr>
        </p:nvSpPr>
        <p:spPr>
          <a:xfrm>
            <a:off x="628650" y="457200"/>
            <a:ext cx="8058148" cy="1174955"/>
          </a:xfrm>
        </p:spPr>
        <p:txBody>
          <a:bodyPr>
            <a:normAutofit/>
          </a:bodyPr>
          <a:lstStyle>
            <a:lvl1pPr>
              <a:defRPr sz="3600" b="1"/>
            </a:lvl1pPr>
          </a:lstStyle>
          <a:p>
            <a:r>
              <a:rPr lang="en-US"/>
              <a:t>Click to edit Master title style</a:t>
            </a:r>
            <a:endParaRPr lang="fr-CH"/>
          </a:p>
        </p:txBody>
      </p:sp>
      <p:sp>
        <p:nvSpPr>
          <p:cNvPr id="5" name="Slide Number Placeholder 4">
            <a:extLst>
              <a:ext uri="{FF2B5EF4-FFF2-40B4-BE49-F238E27FC236}">
                <a16:creationId xmlns:a16="http://schemas.microsoft.com/office/drawing/2014/main" id="{99444AB5-F364-4203-81A0-9529D146812B}"/>
              </a:ext>
            </a:extLst>
          </p:cNvPr>
          <p:cNvSpPr>
            <a:spLocks noGrp="1"/>
          </p:cNvSpPr>
          <p:nvPr>
            <p:ph type="sldNum" sz="quarter" idx="12"/>
          </p:nvPr>
        </p:nvSpPr>
        <p:spPr/>
        <p:txBody>
          <a:bodyPr/>
          <a:lstStyle/>
          <a:p>
            <a:fld id="{18E5AAC6-283F-4483-AD61-391DDCD10134}" type="slidenum">
              <a:rPr lang="pt-BR" smtClean="0"/>
              <a:t>‹N°›</a:t>
            </a:fld>
            <a:endParaRPr lang="pt-BR"/>
          </a:p>
        </p:txBody>
      </p:sp>
      <p:sp>
        <p:nvSpPr>
          <p:cNvPr id="7" name="Content Placeholder 2">
            <a:extLst>
              <a:ext uri="{FF2B5EF4-FFF2-40B4-BE49-F238E27FC236}">
                <a16:creationId xmlns:a16="http://schemas.microsoft.com/office/drawing/2014/main" id="{05675241-947F-40A9-9399-2ED76AD10248}"/>
              </a:ext>
            </a:extLst>
          </p:cNvPr>
          <p:cNvSpPr>
            <a:spLocks noGrp="1"/>
          </p:cNvSpPr>
          <p:nvPr>
            <p:ph idx="1"/>
          </p:nvPr>
        </p:nvSpPr>
        <p:spPr>
          <a:xfrm>
            <a:off x="628650" y="1825625"/>
            <a:ext cx="78867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68A2CD59-2C04-4E8B-8E0E-CA4D381BE6BF}"/>
              </a:ext>
            </a:extLst>
          </p:cNvPr>
          <p:cNvCxnSpPr/>
          <p:nvPr userDrawn="1"/>
        </p:nvCxnSpPr>
        <p:spPr>
          <a:xfrm>
            <a:off x="628650" y="1632155"/>
            <a:ext cx="8058148" cy="0"/>
          </a:xfrm>
          <a:prstGeom prst="line">
            <a:avLst/>
          </a:prstGeom>
          <a:solidFill>
            <a:schemeClr val="bg1"/>
          </a:solidFill>
          <a:ln w="73025">
            <a:solidFill>
              <a:srgbClr val="13BFB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72142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0D82E-8997-41CC-A9AB-CAEEA6133B24}"/>
              </a:ext>
            </a:extLst>
          </p:cNvPr>
          <p:cNvSpPr>
            <a:spLocks noGrp="1"/>
          </p:cNvSpPr>
          <p:nvPr>
            <p:ph type="title"/>
          </p:nvPr>
        </p:nvSpPr>
        <p:spPr>
          <a:xfrm>
            <a:off x="628650" y="457200"/>
            <a:ext cx="8058148" cy="1174955"/>
          </a:xfrm>
        </p:spPr>
        <p:txBody>
          <a:bodyPr>
            <a:normAutofit/>
          </a:bodyPr>
          <a:lstStyle>
            <a:lvl1pPr>
              <a:defRPr sz="3600" b="1"/>
            </a:lvl1pPr>
          </a:lstStyle>
          <a:p>
            <a:r>
              <a:rPr lang="en-US"/>
              <a:t>Click to edit Master title style</a:t>
            </a:r>
            <a:endParaRPr lang="fr-CH"/>
          </a:p>
        </p:txBody>
      </p:sp>
      <p:sp>
        <p:nvSpPr>
          <p:cNvPr id="5" name="Slide Number Placeholder 4">
            <a:extLst>
              <a:ext uri="{FF2B5EF4-FFF2-40B4-BE49-F238E27FC236}">
                <a16:creationId xmlns:a16="http://schemas.microsoft.com/office/drawing/2014/main" id="{99444AB5-F364-4203-81A0-9529D146812B}"/>
              </a:ext>
            </a:extLst>
          </p:cNvPr>
          <p:cNvSpPr>
            <a:spLocks noGrp="1"/>
          </p:cNvSpPr>
          <p:nvPr>
            <p:ph type="sldNum" sz="quarter" idx="12"/>
          </p:nvPr>
        </p:nvSpPr>
        <p:spPr/>
        <p:txBody>
          <a:bodyPr/>
          <a:lstStyle/>
          <a:p>
            <a:fld id="{18E5AAC6-283F-4483-AD61-391DDCD10134}" type="slidenum">
              <a:rPr lang="pt-BR" smtClean="0"/>
              <a:t>‹N°›</a:t>
            </a:fld>
            <a:endParaRPr lang="pt-BR"/>
          </a:p>
        </p:txBody>
      </p:sp>
      <p:sp>
        <p:nvSpPr>
          <p:cNvPr id="6" name="Rectangle 5">
            <a:extLst>
              <a:ext uri="{FF2B5EF4-FFF2-40B4-BE49-F238E27FC236}">
                <a16:creationId xmlns:a16="http://schemas.microsoft.com/office/drawing/2014/main" id="{182B81CE-62A7-4CFE-86A8-C034F00E534B}"/>
              </a:ext>
            </a:extLst>
          </p:cNvPr>
          <p:cNvSpPr/>
          <p:nvPr userDrawn="1"/>
        </p:nvSpPr>
        <p:spPr>
          <a:xfrm>
            <a:off x="457200" y="457200"/>
            <a:ext cx="8229599" cy="5943600"/>
          </a:xfrm>
          <a:prstGeom prst="rect">
            <a:avLst/>
          </a:prstGeom>
          <a:noFill/>
          <a:ln w="73025">
            <a:solidFill>
              <a:srgbClr val="13BF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ontent Placeholder 2">
            <a:extLst>
              <a:ext uri="{FF2B5EF4-FFF2-40B4-BE49-F238E27FC236}">
                <a16:creationId xmlns:a16="http://schemas.microsoft.com/office/drawing/2014/main" id="{05675241-947F-40A9-9399-2ED76AD10248}"/>
              </a:ext>
            </a:extLst>
          </p:cNvPr>
          <p:cNvSpPr>
            <a:spLocks noGrp="1"/>
          </p:cNvSpPr>
          <p:nvPr>
            <p:ph idx="1"/>
          </p:nvPr>
        </p:nvSpPr>
        <p:spPr>
          <a:xfrm>
            <a:off x="628650" y="1825625"/>
            <a:ext cx="78867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31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0D82E-8997-41CC-A9AB-CAEEA6133B24}"/>
              </a:ext>
            </a:extLst>
          </p:cNvPr>
          <p:cNvSpPr>
            <a:spLocks noGrp="1"/>
          </p:cNvSpPr>
          <p:nvPr>
            <p:ph type="title"/>
          </p:nvPr>
        </p:nvSpPr>
        <p:spPr>
          <a:xfrm>
            <a:off x="1680701" y="560976"/>
            <a:ext cx="6973861" cy="1174955"/>
          </a:xfrm>
        </p:spPr>
        <p:txBody>
          <a:bodyPr>
            <a:normAutofit/>
          </a:bodyPr>
          <a:lstStyle>
            <a:lvl1pPr>
              <a:defRPr sz="3600" b="1"/>
            </a:lvl1pPr>
          </a:lstStyle>
          <a:p>
            <a:r>
              <a:rPr lang="en-US"/>
              <a:t>Click to edit Master title style</a:t>
            </a:r>
            <a:endParaRPr lang="fr-CH"/>
          </a:p>
        </p:txBody>
      </p:sp>
      <p:sp>
        <p:nvSpPr>
          <p:cNvPr id="5" name="Slide Number Placeholder 4">
            <a:extLst>
              <a:ext uri="{FF2B5EF4-FFF2-40B4-BE49-F238E27FC236}">
                <a16:creationId xmlns:a16="http://schemas.microsoft.com/office/drawing/2014/main" id="{99444AB5-F364-4203-81A0-9529D146812B}"/>
              </a:ext>
            </a:extLst>
          </p:cNvPr>
          <p:cNvSpPr>
            <a:spLocks noGrp="1"/>
          </p:cNvSpPr>
          <p:nvPr>
            <p:ph type="sldNum" sz="quarter" idx="12"/>
          </p:nvPr>
        </p:nvSpPr>
        <p:spPr/>
        <p:txBody>
          <a:bodyPr/>
          <a:lstStyle/>
          <a:p>
            <a:fld id="{18E5AAC6-283F-4483-AD61-391DDCD10134}" type="slidenum">
              <a:rPr lang="pt-BR" smtClean="0"/>
              <a:t>‹N°›</a:t>
            </a:fld>
            <a:endParaRPr lang="pt-BR"/>
          </a:p>
        </p:txBody>
      </p:sp>
      <p:sp>
        <p:nvSpPr>
          <p:cNvPr id="7" name="Content Placeholder 2">
            <a:extLst>
              <a:ext uri="{FF2B5EF4-FFF2-40B4-BE49-F238E27FC236}">
                <a16:creationId xmlns:a16="http://schemas.microsoft.com/office/drawing/2014/main" id="{05675241-947F-40A9-9399-2ED76AD10248}"/>
              </a:ext>
            </a:extLst>
          </p:cNvPr>
          <p:cNvSpPr>
            <a:spLocks noGrp="1"/>
          </p:cNvSpPr>
          <p:nvPr>
            <p:ph idx="1"/>
          </p:nvPr>
        </p:nvSpPr>
        <p:spPr>
          <a:xfrm>
            <a:off x="628650" y="1825625"/>
            <a:ext cx="78867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0B17B53-6968-44A3-AAB6-87BE04F3D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588257"/>
            <a:ext cx="912839" cy="912839"/>
          </a:xfrm>
          <a:prstGeom prst="rect">
            <a:avLst/>
          </a:prstGeom>
        </p:spPr>
      </p:pic>
      <p:pic>
        <p:nvPicPr>
          <p:cNvPr id="9" name="Picture 8">
            <a:extLst>
              <a:ext uri="{FF2B5EF4-FFF2-40B4-BE49-F238E27FC236}">
                <a16:creationId xmlns:a16="http://schemas.microsoft.com/office/drawing/2014/main" id="{758CBF13-CB0E-491D-8C70-6BC07EEC14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625" y="6266657"/>
            <a:ext cx="1601982" cy="580631"/>
          </a:xfrm>
          <a:prstGeom prst="rect">
            <a:avLst/>
          </a:prstGeom>
        </p:spPr>
      </p:pic>
    </p:spTree>
    <p:extLst>
      <p:ext uri="{BB962C8B-B14F-4D97-AF65-F5344CB8AC3E}">
        <p14:creationId xmlns:p14="http://schemas.microsoft.com/office/powerpoint/2010/main" val="390973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rgbClr val="FFDB1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384C74-472C-44D3-973F-03BC7CB5AC5A}"/>
              </a:ext>
            </a:extLst>
          </p:cNvPr>
          <p:cNvSpPr/>
          <p:nvPr userDrawn="1"/>
        </p:nvSpPr>
        <p:spPr>
          <a:xfrm>
            <a:off x="0" y="6248597"/>
            <a:ext cx="9144000" cy="609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981E0E51-623E-4A99-9C65-7301057F983C}"/>
              </a:ext>
            </a:extLst>
          </p:cNvPr>
          <p:cNvSpPr/>
          <p:nvPr userDrawn="1"/>
        </p:nvSpPr>
        <p:spPr>
          <a:xfrm>
            <a:off x="0" y="0"/>
            <a:ext cx="9144000" cy="6248597"/>
          </a:xfrm>
          <a:prstGeom prst="rect">
            <a:avLst/>
          </a:prstGeom>
          <a:solidFill>
            <a:srgbClr val="13BF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solidFill>
            </a:endParaRPr>
          </a:p>
        </p:txBody>
      </p:sp>
      <p:sp>
        <p:nvSpPr>
          <p:cNvPr id="2" name="Title 1"/>
          <p:cNvSpPr>
            <a:spLocks noGrp="1"/>
          </p:cNvSpPr>
          <p:nvPr>
            <p:ph type="title"/>
          </p:nvPr>
        </p:nvSpPr>
        <p:spPr>
          <a:xfrm>
            <a:off x="623888" y="1709739"/>
            <a:ext cx="7886700" cy="2931087"/>
          </a:xfrm>
        </p:spPr>
        <p:txBody>
          <a:bodyPr anchor="ctr">
            <a:normAutofit/>
          </a:bodyPr>
          <a:lstStyle>
            <a:lvl1pPr algn="l">
              <a:defRPr sz="48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5043948"/>
            <a:ext cx="7886700" cy="523679"/>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802A88-CE02-4090-A4D2-FABE92B5A534}" type="datetimeFigureOut">
              <a:rPr lang="pt-BR" smtClean="0"/>
              <a:t>29/10/2019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8E5AAC6-283F-4483-AD61-391DDCD10134}" type="slidenum">
              <a:rPr lang="pt-BR" smtClean="0"/>
              <a:t>‹N°›</a:t>
            </a:fld>
            <a:endParaRPr lang="pt-BR"/>
          </a:p>
        </p:txBody>
      </p:sp>
      <p:pic>
        <p:nvPicPr>
          <p:cNvPr id="10" name="Image 3">
            <a:extLst>
              <a:ext uri="{FF2B5EF4-FFF2-40B4-BE49-F238E27FC236}">
                <a16:creationId xmlns:a16="http://schemas.microsoft.com/office/drawing/2014/main" id="{995AA5D3-2E8A-4303-B1D1-3595AEF10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5747" y="6289210"/>
            <a:ext cx="1037310" cy="562541"/>
          </a:xfrm>
          <a:prstGeom prst="rect">
            <a:avLst/>
          </a:prstGeom>
          <a:solidFill>
            <a:srgbClr val="13BFB0"/>
          </a:solidFill>
        </p:spPr>
      </p:pic>
    </p:spTree>
    <p:extLst>
      <p:ext uri="{BB962C8B-B14F-4D97-AF65-F5344CB8AC3E}">
        <p14:creationId xmlns:p14="http://schemas.microsoft.com/office/powerpoint/2010/main" val="46308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802A88-CE02-4090-A4D2-FABE92B5A534}" type="datetimeFigureOut">
              <a:rPr lang="pt-BR" smtClean="0"/>
              <a:t>29/10/2019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8E5AAC6-283F-4483-AD61-391DDCD10134}" type="slidenum">
              <a:rPr lang="pt-BR" smtClean="0"/>
              <a:t>‹N°›</a:t>
            </a:fld>
            <a:endParaRPr lang="pt-BR"/>
          </a:p>
        </p:txBody>
      </p:sp>
    </p:spTree>
    <p:extLst>
      <p:ext uri="{BB962C8B-B14F-4D97-AF65-F5344CB8AC3E}">
        <p14:creationId xmlns:p14="http://schemas.microsoft.com/office/powerpoint/2010/main" val="400635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3BFB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772342-8BE4-4F53-9254-3CEC973C5E30}"/>
              </a:ext>
            </a:extLst>
          </p:cNvPr>
          <p:cNvSpPr/>
          <p:nvPr userDrawn="1"/>
        </p:nvSpPr>
        <p:spPr>
          <a:xfrm>
            <a:off x="0" y="5791201"/>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p:cNvSpPr>
            <a:spLocks noGrp="1"/>
          </p:cNvSpPr>
          <p:nvPr>
            <p:ph type="title"/>
          </p:nvPr>
        </p:nvSpPr>
        <p:spPr>
          <a:xfrm>
            <a:off x="623888" y="1709739"/>
            <a:ext cx="7886700" cy="1869203"/>
          </a:xfrm>
        </p:spPr>
        <p:txBody>
          <a:bodyPr anchor="b">
            <a:normAutofit/>
          </a:bodyPr>
          <a:lstStyle>
            <a:lvl1pPr algn="ctr">
              <a:defRPr sz="54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4067440"/>
            <a:ext cx="78867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802A88-CE02-4090-A4D2-FABE92B5A534}" type="datetimeFigureOut">
              <a:rPr lang="pt-BR" smtClean="0"/>
              <a:t>29/10/2019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8E5AAC6-283F-4483-AD61-391DDCD10134}" type="slidenum">
              <a:rPr lang="pt-BR" smtClean="0"/>
              <a:t>‹N°›</a:t>
            </a:fld>
            <a:endParaRPr lang="pt-BR"/>
          </a:p>
        </p:txBody>
      </p:sp>
      <p:sp>
        <p:nvSpPr>
          <p:cNvPr id="9" name="ZoneTexte 8">
            <a:extLst>
              <a:ext uri="{FF2B5EF4-FFF2-40B4-BE49-F238E27FC236}">
                <a16:creationId xmlns:a16="http://schemas.microsoft.com/office/drawing/2014/main" id="{5E91D869-CBD8-2D48-8895-EC1614930E38}"/>
              </a:ext>
            </a:extLst>
          </p:cNvPr>
          <p:cNvSpPr txBox="1"/>
          <p:nvPr userDrawn="1"/>
        </p:nvSpPr>
        <p:spPr>
          <a:xfrm>
            <a:off x="7553739" y="884583"/>
            <a:ext cx="184731" cy="369332"/>
          </a:xfrm>
          <a:prstGeom prst="rect">
            <a:avLst/>
          </a:prstGeom>
          <a:noFill/>
        </p:spPr>
        <p:txBody>
          <a:bodyPr wrap="none" rtlCol="0">
            <a:spAutoFit/>
          </a:bodyPr>
          <a:lstStyle/>
          <a:p>
            <a:endParaRPr lang="fr-FR"/>
          </a:p>
        </p:txBody>
      </p:sp>
      <p:sp>
        <p:nvSpPr>
          <p:cNvPr id="10" name="ZoneTexte 9">
            <a:extLst>
              <a:ext uri="{FF2B5EF4-FFF2-40B4-BE49-F238E27FC236}">
                <a16:creationId xmlns:a16="http://schemas.microsoft.com/office/drawing/2014/main" id="{5D0B9B4F-523A-A749-9336-73D081B3CF0A}"/>
              </a:ext>
            </a:extLst>
          </p:cNvPr>
          <p:cNvSpPr txBox="1"/>
          <p:nvPr userDrawn="1"/>
        </p:nvSpPr>
        <p:spPr>
          <a:xfrm>
            <a:off x="7444409" y="844826"/>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271343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levela</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02A88-CE02-4090-A4D2-FABE92B5A534}" type="datetimeFigureOut">
              <a:rPr lang="pt-BR" smtClean="0"/>
              <a:t>29/10/2019</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5AAC6-283F-4483-AD61-391DDCD10134}" type="slidenum">
              <a:rPr lang="pt-BR" smtClean="0"/>
              <a:t>‹N°›</a:t>
            </a:fld>
            <a:endParaRPr lang="pt-BR"/>
          </a:p>
        </p:txBody>
      </p:sp>
    </p:spTree>
    <p:extLst>
      <p:ext uri="{BB962C8B-B14F-4D97-AF65-F5344CB8AC3E}">
        <p14:creationId xmlns:p14="http://schemas.microsoft.com/office/powerpoint/2010/main" val="15402354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7" r:id="rId3"/>
    <p:sldLayoutId id="2147483686" r:id="rId4"/>
    <p:sldLayoutId id="2147483685" r:id="rId5"/>
    <p:sldLayoutId id="2147483674" r:id="rId6"/>
    <p:sldLayoutId id="2147483688" r:id="rId7"/>
    <p:sldLayoutId id="2147483661" r:id="rId8"/>
    <p:sldLayoutId id="2147483663" r:id="rId9"/>
    <p:sldLayoutId id="2147483683"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rgbClr val="13BFB0"/>
          </a:solidFill>
          <a:latin typeface="Arial Rounded MT Bold" panose="020F0704030504030204" pitchFamily="34" charset="0"/>
          <a:ea typeface="+mj-ea"/>
          <a:cs typeface="Poppins" panose="020B060402020202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Rounded MT Bold" panose="020F0704030504030204" pitchFamily="34" charset="0"/>
          <a:ea typeface="+mn-ea"/>
          <a:cs typeface="Poppins"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Rounded MT Bold" panose="020F0704030504030204" pitchFamily="34" charset="0"/>
          <a:ea typeface="+mn-ea"/>
          <a:cs typeface="Poppins"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Rounded MT Bold" panose="020F0704030504030204" pitchFamily="34" charset="0"/>
          <a:ea typeface="+mn-ea"/>
          <a:cs typeface="Poppins"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Poppins"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Poppins"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sv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arctus.com/fr/la-hierarchie-pyramidale-reste-la-norme-dans-les-entreprises/" TargetMode="Externa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hyperlink" Target="https://www.questions-de-management.com/4-types-dorganisatio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svg"/><Relationship Id="rId7"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8.svg"/><Relationship Id="rId11" Type="http://schemas.openxmlformats.org/officeDocument/2006/relationships/image" Target="../media/image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peerdom.org/demo/map"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8.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8.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tiff"/><Relationship Id="rId7" Type="http://schemas.openxmlformats.org/officeDocument/2006/relationships/image" Target="../media/image5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meetup.com/fr-FR/gouvernance-distribuee/even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arbolife.com/fr/events/reinventer-lorganisation-formation-pratique-de-gouvernance-distribuee-9/" TargetMode="External"/><Relationship Id="rId5" Type="http://schemas.openxmlformats.org/officeDocument/2006/relationships/hyperlink" Target="https://www.arbolife.com/fr/events/reinventer-lorganisation-formation-pratique-de-gouvernance-distribuee-8/" TargetMode="External"/><Relationship Id="rId4" Type="http://schemas.openxmlformats.org/officeDocument/2006/relationships/hyperlink" Target="http://www.paradigm21.ch/"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mailto:corina@paradigm21.ch" TargetMode="External"/><Relationship Id="rId2" Type="http://schemas.openxmlformats.org/officeDocument/2006/relationships/hyperlink" Target="mailto:manon@paradigm21.ch"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B645-7B41-4B38-B57C-E5D60CA3A286}"/>
              </a:ext>
            </a:extLst>
          </p:cNvPr>
          <p:cNvSpPr>
            <a:spLocks noGrp="1"/>
          </p:cNvSpPr>
          <p:nvPr>
            <p:ph type="title"/>
          </p:nvPr>
        </p:nvSpPr>
        <p:spPr/>
        <p:txBody>
          <a:bodyPr>
            <a:normAutofit/>
          </a:bodyPr>
          <a:lstStyle/>
          <a:p>
            <a:r>
              <a:rPr lang="fr-FR"/>
              <a:t>Organisation agile : structure et évolution</a:t>
            </a:r>
            <a:endParaRPr lang="fr-CH"/>
          </a:p>
        </p:txBody>
      </p:sp>
      <p:sp>
        <p:nvSpPr>
          <p:cNvPr id="3" name="Text Placeholder 2">
            <a:extLst>
              <a:ext uri="{FF2B5EF4-FFF2-40B4-BE49-F238E27FC236}">
                <a16:creationId xmlns:a16="http://schemas.microsoft.com/office/drawing/2014/main" id="{3EEF65C1-F563-4E27-AB1C-31A60F3B1EFE}"/>
              </a:ext>
            </a:extLst>
          </p:cNvPr>
          <p:cNvSpPr>
            <a:spLocks noGrp="1"/>
          </p:cNvSpPr>
          <p:nvPr>
            <p:ph type="body" idx="1"/>
          </p:nvPr>
        </p:nvSpPr>
        <p:spPr/>
        <p:txBody>
          <a:bodyPr/>
          <a:lstStyle/>
          <a:p>
            <a:r>
              <a:rPr lang="fr-FR"/>
              <a:t>29 octobre 2019</a:t>
            </a:r>
          </a:p>
          <a:p>
            <a:endParaRPr lang="fr-FR"/>
          </a:p>
        </p:txBody>
      </p:sp>
      <p:pic>
        <p:nvPicPr>
          <p:cNvPr id="4" name="Image 3">
            <a:extLst>
              <a:ext uri="{FF2B5EF4-FFF2-40B4-BE49-F238E27FC236}">
                <a16:creationId xmlns:a16="http://schemas.microsoft.com/office/drawing/2014/main" id="{3736B1E9-0D7F-5A46-9DDF-B713742A9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611" y="5819601"/>
            <a:ext cx="1914778" cy="1038399"/>
          </a:xfrm>
          <a:prstGeom prst="rect">
            <a:avLst/>
          </a:prstGeom>
          <a:solidFill>
            <a:srgbClr val="13BFB0"/>
          </a:solidFill>
        </p:spPr>
      </p:pic>
    </p:spTree>
    <p:extLst>
      <p:ext uri="{BB962C8B-B14F-4D97-AF65-F5344CB8AC3E}">
        <p14:creationId xmlns:p14="http://schemas.microsoft.com/office/powerpoint/2010/main" val="31638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2235-3A61-4467-9192-E85A80D8AD9F}"/>
              </a:ext>
            </a:extLst>
          </p:cNvPr>
          <p:cNvSpPr>
            <a:spLocks noGrp="1"/>
          </p:cNvSpPr>
          <p:nvPr>
            <p:ph type="title"/>
          </p:nvPr>
        </p:nvSpPr>
        <p:spPr/>
        <p:txBody>
          <a:bodyPr/>
          <a:lstStyle/>
          <a:p>
            <a:r>
              <a:rPr lang="fr-FR">
                <a:latin typeface="Arial Rounded MT Bold"/>
                <a:cs typeface="Poppins"/>
              </a:rPr>
              <a:t>Quelques idées reçues</a:t>
            </a:r>
            <a:br>
              <a:rPr lang="fr-FR">
                <a:latin typeface="Arial Rounded MT Bold"/>
                <a:cs typeface="Poppins"/>
              </a:rPr>
            </a:br>
            <a:r>
              <a:rPr lang="fr-FR">
                <a:latin typeface="Arial Rounded MT Bold"/>
                <a:cs typeface="Poppins"/>
              </a:rPr>
              <a:t>sur l'agilité</a:t>
            </a:r>
            <a:endParaRPr lang="fr-FR"/>
          </a:p>
        </p:txBody>
      </p:sp>
      <p:sp>
        <p:nvSpPr>
          <p:cNvPr id="4" name="TextBox 3">
            <a:extLst>
              <a:ext uri="{FF2B5EF4-FFF2-40B4-BE49-F238E27FC236}">
                <a16:creationId xmlns:a16="http://schemas.microsoft.com/office/drawing/2014/main" id="{A237D0A1-1220-428F-99C4-9A3E52DD97A2}"/>
              </a:ext>
            </a:extLst>
          </p:cNvPr>
          <p:cNvSpPr txBox="1"/>
          <p:nvPr/>
        </p:nvSpPr>
        <p:spPr>
          <a:xfrm>
            <a:off x="2693284" y="6561791"/>
            <a:ext cx="6200343" cy="261610"/>
          </a:xfrm>
          <a:prstGeom prst="rect">
            <a:avLst/>
          </a:prstGeom>
          <a:noFill/>
        </p:spPr>
        <p:txBody>
          <a:bodyPr wrap="square" rtlCol="0">
            <a:spAutoFit/>
          </a:bodyPr>
          <a:lstStyle/>
          <a:p>
            <a:pPr algn="r"/>
            <a:r>
              <a:rPr lang="fr-FR" sz="1100" i="1">
                <a:latin typeface="Poppins Light" panose="00000400000000000000" pitchFamily="2" charset="0"/>
                <a:cs typeface="Poppins Light" panose="00000400000000000000" pitchFamily="2" charset="0"/>
              </a:rPr>
              <a:t>Source : Petit Précis de l’évaluation de l’impact social</a:t>
            </a:r>
            <a:endParaRPr lang="fr-CH" sz="1100" i="1">
              <a:latin typeface="Poppins Light" panose="00000400000000000000" pitchFamily="2" charset="0"/>
              <a:cs typeface="Poppins Light" panose="00000400000000000000" pitchFamily="2" charset="0"/>
            </a:endParaRPr>
          </a:p>
        </p:txBody>
      </p:sp>
      <p:sp>
        <p:nvSpPr>
          <p:cNvPr id="14" name="Explosion 1 13">
            <a:extLst>
              <a:ext uri="{FF2B5EF4-FFF2-40B4-BE49-F238E27FC236}">
                <a16:creationId xmlns:a16="http://schemas.microsoft.com/office/drawing/2014/main" id="{8F7CD3C2-AE79-444D-B935-A179A017936A}"/>
              </a:ext>
            </a:extLst>
          </p:cNvPr>
          <p:cNvSpPr/>
          <p:nvPr/>
        </p:nvSpPr>
        <p:spPr>
          <a:xfrm>
            <a:off x="2429062" y="1896434"/>
            <a:ext cx="2142937" cy="1580953"/>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Pas </a:t>
            </a:r>
            <a:r>
              <a:rPr lang="en-US" sz="1600" b="1" err="1">
                <a:solidFill>
                  <a:schemeClr val="bg1"/>
                </a:solidFill>
              </a:rPr>
              <a:t>seulement</a:t>
            </a:r>
            <a:r>
              <a:rPr lang="en-US" sz="1600" b="1">
                <a:solidFill>
                  <a:schemeClr val="bg1"/>
                </a:solidFill>
              </a:rPr>
              <a:t>!  </a:t>
            </a:r>
          </a:p>
        </p:txBody>
      </p:sp>
      <p:sp>
        <p:nvSpPr>
          <p:cNvPr id="5" name="ZoneTexte 4">
            <a:extLst>
              <a:ext uri="{FF2B5EF4-FFF2-40B4-BE49-F238E27FC236}">
                <a16:creationId xmlns:a16="http://schemas.microsoft.com/office/drawing/2014/main" id="{3CE73E25-96E0-4D4F-9410-9B9EC61A8009}"/>
              </a:ext>
            </a:extLst>
          </p:cNvPr>
          <p:cNvSpPr txBox="1"/>
          <p:nvPr/>
        </p:nvSpPr>
        <p:spPr>
          <a:xfrm>
            <a:off x="528263" y="2318141"/>
            <a:ext cx="3090323" cy="1077218"/>
          </a:xfrm>
          <a:prstGeom prst="rect">
            <a:avLst/>
          </a:prstGeom>
          <a:noFill/>
        </p:spPr>
        <p:txBody>
          <a:bodyPr wrap="square" rtlCol="0" anchor="t">
            <a:spAutoFit/>
          </a:bodyPr>
          <a:lstStyle/>
          <a:p>
            <a:r>
              <a:rPr lang="en-US" sz="3200" b="1">
                <a:latin typeface="Impact"/>
                <a:cs typeface="Apple Chancery"/>
              </a:rPr>
              <a:t>Pour les </a:t>
            </a:r>
            <a:r>
              <a:rPr lang="en-US" sz="3200" b="1" err="1">
                <a:latin typeface="Impact"/>
                <a:cs typeface="Apple Chancery"/>
              </a:rPr>
              <a:t>développeurs</a:t>
            </a:r>
            <a:endParaRPr lang="en-US" sz="3200" b="1">
              <a:latin typeface="Impact"/>
              <a:cs typeface="Apple Chancery"/>
            </a:endParaRPr>
          </a:p>
        </p:txBody>
      </p:sp>
      <p:sp>
        <p:nvSpPr>
          <p:cNvPr id="11" name="ZoneTexte 10">
            <a:extLst>
              <a:ext uri="{FF2B5EF4-FFF2-40B4-BE49-F238E27FC236}">
                <a16:creationId xmlns:a16="http://schemas.microsoft.com/office/drawing/2014/main" id="{BC750570-88C2-6A47-8A6E-320BDD20D8D1}"/>
              </a:ext>
            </a:extLst>
          </p:cNvPr>
          <p:cNvSpPr txBox="1"/>
          <p:nvPr/>
        </p:nvSpPr>
        <p:spPr>
          <a:xfrm>
            <a:off x="4879520" y="5073213"/>
            <a:ext cx="3090323" cy="584775"/>
          </a:xfrm>
          <a:prstGeom prst="rect">
            <a:avLst/>
          </a:prstGeom>
          <a:noFill/>
        </p:spPr>
        <p:txBody>
          <a:bodyPr wrap="square" rtlCol="0" anchor="t">
            <a:spAutoFit/>
          </a:bodyPr>
          <a:lstStyle/>
          <a:p>
            <a:r>
              <a:rPr lang="en-US" sz="3200" b="1">
                <a:latin typeface="Impact"/>
                <a:cs typeface="Apple Chancery"/>
              </a:rPr>
              <a:t>Une mode</a:t>
            </a:r>
          </a:p>
        </p:txBody>
      </p:sp>
      <p:sp>
        <p:nvSpPr>
          <p:cNvPr id="15" name="Explosion 1 14">
            <a:extLst>
              <a:ext uri="{FF2B5EF4-FFF2-40B4-BE49-F238E27FC236}">
                <a16:creationId xmlns:a16="http://schemas.microsoft.com/office/drawing/2014/main" id="{DB2585A2-5838-6748-8D76-EEDE9AD3E33B}"/>
              </a:ext>
            </a:extLst>
          </p:cNvPr>
          <p:cNvSpPr/>
          <p:nvPr/>
        </p:nvSpPr>
        <p:spPr>
          <a:xfrm>
            <a:off x="6807627" y="1816634"/>
            <a:ext cx="1670078" cy="1580953"/>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Faux!</a:t>
            </a:r>
          </a:p>
        </p:txBody>
      </p:sp>
      <p:sp>
        <p:nvSpPr>
          <p:cNvPr id="12" name="ZoneTexte 11">
            <a:extLst>
              <a:ext uri="{FF2B5EF4-FFF2-40B4-BE49-F238E27FC236}">
                <a16:creationId xmlns:a16="http://schemas.microsoft.com/office/drawing/2014/main" id="{6BBC4104-9537-854D-94CB-2622478B70AD}"/>
              </a:ext>
            </a:extLst>
          </p:cNvPr>
          <p:cNvSpPr txBox="1"/>
          <p:nvPr/>
        </p:nvSpPr>
        <p:spPr>
          <a:xfrm>
            <a:off x="4770198" y="2102377"/>
            <a:ext cx="3090323" cy="1569660"/>
          </a:xfrm>
          <a:prstGeom prst="rect">
            <a:avLst/>
          </a:prstGeom>
          <a:noFill/>
        </p:spPr>
        <p:txBody>
          <a:bodyPr wrap="square" rtlCol="0" anchor="t">
            <a:spAutoFit/>
          </a:bodyPr>
          <a:lstStyle/>
          <a:p>
            <a:r>
              <a:rPr lang="en-US" sz="3200" b="1" err="1">
                <a:latin typeface="Impact"/>
                <a:cs typeface="Apple Chancery"/>
              </a:rPr>
              <a:t>L’anarchie</a:t>
            </a:r>
            <a:r>
              <a:rPr lang="en-US" sz="3200" b="1">
                <a:latin typeface="Impact"/>
                <a:cs typeface="Apple Chancery"/>
              </a:rPr>
              <a:t>, </a:t>
            </a:r>
            <a:endParaRPr lang="en-US" sz="3200" b="1">
              <a:latin typeface="Impact"/>
              <a:cs typeface="Apple Chancery" panose="03020702040506060504" pitchFamily="66" charset="-79"/>
            </a:endParaRPr>
          </a:p>
          <a:p>
            <a:r>
              <a:rPr lang="en-US" sz="3200" b="1" err="1">
                <a:latin typeface="Impact"/>
                <a:cs typeface="Apple Chancery"/>
              </a:rPr>
              <a:t>il</a:t>
            </a:r>
            <a:r>
              <a:rPr lang="en-US" sz="3200" b="1">
                <a:latin typeface="Impact"/>
                <a:cs typeface="Apple Chancery"/>
              </a:rPr>
              <a:t> </a:t>
            </a:r>
            <a:r>
              <a:rPr lang="en-US" sz="3200" b="1" err="1">
                <a:latin typeface="Impact"/>
                <a:cs typeface="Apple Chancery"/>
              </a:rPr>
              <a:t>n’y</a:t>
            </a:r>
            <a:r>
              <a:rPr lang="en-US" sz="3200" b="1">
                <a:latin typeface="Impact"/>
                <a:cs typeface="Apple Chancery"/>
              </a:rPr>
              <a:t> a pas </a:t>
            </a:r>
          </a:p>
          <a:p>
            <a:r>
              <a:rPr lang="en-US" sz="3200" b="1">
                <a:latin typeface="Impact"/>
                <a:cs typeface="Apple Chancery"/>
              </a:rPr>
              <a:t>de process</a:t>
            </a:r>
            <a:endParaRPr lang="en-US"/>
          </a:p>
        </p:txBody>
      </p:sp>
      <p:sp>
        <p:nvSpPr>
          <p:cNvPr id="16" name="Explosion 1 15">
            <a:extLst>
              <a:ext uri="{FF2B5EF4-FFF2-40B4-BE49-F238E27FC236}">
                <a16:creationId xmlns:a16="http://schemas.microsoft.com/office/drawing/2014/main" id="{A5E29F38-546F-9A49-A020-DEE84917C7F4}"/>
              </a:ext>
            </a:extLst>
          </p:cNvPr>
          <p:cNvSpPr/>
          <p:nvPr/>
        </p:nvSpPr>
        <p:spPr>
          <a:xfrm>
            <a:off x="6424304" y="3950685"/>
            <a:ext cx="2153145" cy="1711581"/>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Pas </a:t>
            </a:r>
            <a:r>
              <a:rPr lang="en-US" err="1">
                <a:solidFill>
                  <a:schemeClr val="bg1"/>
                </a:solidFill>
                <a:cs typeface="Calibri"/>
              </a:rPr>
              <a:t>tant</a:t>
            </a:r>
            <a:r>
              <a:rPr lang="en-US">
                <a:solidFill>
                  <a:schemeClr val="bg1"/>
                </a:solidFill>
                <a:cs typeface="Calibri"/>
              </a:rPr>
              <a:t> que </a:t>
            </a:r>
            <a:r>
              <a:rPr lang="en-US" err="1">
                <a:solidFill>
                  <a:schemeClr val="bg1"/>
                </a:solidFill>
                <a:cs typeface="Calibri"/>
              </a:rPr>
              <a:t>ça</a:t>
            </a:r>
            <a:r>
              <a:rPr lang="en-US">
                <a:solidFill>
                  <a:schemeClr val="bg1"/>
                </a:solidFill>
                <a:cs typeface="Calibri"/>
              </a:rPr>
              <a:t>…</a:t>
            </a:r>
            <a:endParaRPr lang="en-US"/>
          </a:p>
        </p:txBody>
      </p:sp>
      <p:pic>
        <p:nvPicPr>
          <p:cNvPr id="17" name="Image 16">
            <a:extLst>
              <a:ext uri="{FF2B5EF4-FFF2-40B4-BE49-F238E27FC236}">
                <a16:creationId xmlns:a16="http://schemas.microsoft.com/office/drawing/2014/main" id="{0B5DE0A6-1298-754A-9D24-065FDC928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
        <p:nvSpPr>
          <p:cNvPr id="18" name="Explosion 1 14">
            <a:extLst>
              <a:ext uri="{FF2B5EF4-FFF2-40B4-BE49-F238E27FC236}">
                <a16:creationId xmlns:a16="http://schemas.microsoft.com/office/drawing/2014/main" id="{B6E1E77E-A7A9-4E9D-9F88-3BDAE5B49E4A}"/>
              </a:ext>
            </a:extLst>
          </p:cNvPr>
          <p:cNvSpPr/>
          <p:nvPr/>
        </p:nvSpPr>
        <p:spPr>
          <a:xfrm>
            <a:off x="2551312" y="3591004"/>
            <a:ext cx="2442963" cy="1580953"/>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Pas </a:t>
            </a:r>
            <a:r>
              <a:rPr lang="en-US" err="1"/>
              <a:t>exactement</a:t>
            </a:r>
            <a:r>
              <a:rPr lang="en-US"/>
              <a:t>!</a:t>
            </a:r>
          </a:p>
        </p:txBody>
      </p:sp>
      <p:sp>
        <p:nvSpPr>
          <p:cNvPr id="6" name="TextBox 5">
            <a:extLst>
              <a:ext uri="{FF2B5EF4-FFF2-40B4-BE49-F238E27FC236}">
                <a16:creationId xmlns:a16="http://schemas.microsoft.com/office/drawing/2014/main" id="{ED0B7BDF-CC8A-4B67-83D4-8E93CCCF21BE}"/>
              </a:ext>
            </a:extLst>
          </p:cNvPr>
          <p:cNvSpPr txBox="1"/>
          <p:nvPr/>
        </p:nvSpPr>
        <p:spPr>
          <a:xfrm>
            <a:off x="527957" y="4593771"/>
            <a:ext cx="404948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err="1">
                <a:latin typeface="Impact"/>
              </a:rPr>
              <a:t>Aucun</a:t>
            </a:r>
            <a:r>
              <a:rPr lang="en-US" sz="3200" b="1">
                <a:latin typeface="Impact"/>
              </a:rPr>
              <a:t> </a:t>
            </a:r>
            <a:r>
              <a:rPr lang="en-US" sz="3200" b="1" err="1">
                <a:latin typeface="Impact"/>
              </a:rPr>
              <a:t>projet</a:t>
            </a:r>
            <a:br>
              <a:rPr lang="en-US" sz="3200" b="1">
                <a:latin typeface="Impact"/>
              </a:rPr>
            </a:br>
            <a:r>
              <a:rPr lang="en-US" sz="3200" b="1" err="1">
                <a:latin typeface="Impact"/>
              </a:rPr>
              <a:t>n'est</a:t>
            </a:r>
            <a:r>
              <a:rPr lang="en-US" sz="3200" b="1">
                <a:latin typeface="Impact"/>
              </a:rPr>
              <a:t> </a:t>
            </a:r>
            <a:r>
              <a:rPr lang="en-US" sz="3200" b="1" err="1">
                <a:latin typeface="Impact"/>
              </a:rPr>
              <a:t>figé</a:t>
            </a:r>
            <a:r>
              <a:rPr lang="en-US" sz="3200" b="1">
                <a:latin typeface="Impact"/>
              </a:rPr>
              <a:t>,  on </a:t>
            </a:r>
            <a:r>
              <a:rPr lang="en-US" sz="3200" b="1" err="1">
                <a:latin typeface="Impact"/>
              </a:rPr>
              <a:t>remet</a:t>
            </a:r>
            <a:r>
              <a:rPr lang="en-US" sz="3200" b="1">
                <a:latin typeface="Impact"/>
              </a:rPr>
              <a:t> tout </a:t>
            </a:r>
            <a:r>
              <a:rPr lang="en-US" sz="3200" b="1" err="1">
                <a:latin typeface="Impact"/>
              </a:rPr>
              <a:t>en</a:t>
            </a:r>
            <a:r>
              <a:rPr lang="en-US" sz="3200" b="1">
                <a:latin typeface="Impact"/>
              </a:rPr>
              <a:t> question </a:t>
            </a:r>
            <a:br>
              <a:rPr lang="en-US" sz="3200" b="1">
                <a:latin typeface="Impact"/>
              </a:rPr>
            </a:br>
            <a:r>
              <a:rPr lang="en-US" sz="3200" b="1" err="1">
                <a:latin typeface="Impact"/>
              </a:rPr>
              <a:t>quand</a:t>
            </a:r>
            <a:r>
              <a:rPr lang="en-US" sz="3200" b="1">
                <a:latin typeface="Impact"/>
              </a:rPr>
              <a:t> on </a:t>
            </a:r>
            <a:r>
              <a:rPr lang="en-US" sz="3200" b="1" err="1">
                <a:latin typeface="Impact"/>
              </a:rPr>
              <a:t>veut</a:t>
            </a:r>
            <a:endParaRPr lang="en-US" sz="3200" b="1">
              <a:latin typeface="Impact"/>
            </a:endParaRPr>
          </a:p>
        </p:txBody>
      </p:sp>
    </p:spTree>
    <p:extLst>
      <p:ext uri="{BB962C8B-B14F-4D97-AF65-F5344CB8AC3E}">
        <p14:creationId xmlns:p14="http://schemas.microsoft.com/office/powerpoint/2010/main" val="5441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1" grpId="0"/>
      <p:bldP spid="15" grpId="0" animBg="1"/>
      <p:bldP spid="12" grpId="0"/>
      <p:bldP spid="16" grpId="0" animBg="1"/>
      <p:bldP spid="18"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998B-F447-4E62-B5B4-65701D6B1C9D}"/>
              </a:ext>
            </a:extLst>
          </p:cNvPr>
          <p:cNvSpPr>
            <a:spLocks noGrp="1"/>
          </p:cNvSpPr>
          <p:nvPr>
            <p:ph type="title"/>
          </p:nvPr>
        </p:nvSpPr>
        <p:spPr/>
        <p:txBody>
          <a:bodyPr/>
          <a:lstStyle/>
          <a:p>
            <a:r>
              <a:rPr lang="fr-FR"/>
              <a:t>Définition</a:t>
            </a:r>
            <a:endParaRPr lang="fr-CH"/>
          </a:p>
        </p:txBody>
      </p:sp>
      <p:sp>
        <p:nvSpPr>
          <p:cNvPr id="3" name="ZoneTexte 2">
            <a:extLst>
              <a:ext uri="{FF2B5EF4-FFF2-40B4-BE49-F238E27FC236}">
                <a16:creationId xmlns:a16="http://schemas.microsoft.com/office/drawing/2014/main" id="{5DB6FDC6-AE98-5945-9D12-0AF3BD74940A}"/>
              </a:ext>
            </a:extLst>
          </p:cNvPr>
          <p:cNvSpPr txBox="1"/>
          <p:nvPr/>
        </p:nvSpPr>
        <p:spPr>
          <a:xfrm>
            <a:off x="628650" y="2547257"/>
            <a:ext cx="7600950" cy="3662541"/>
          </a:xfrm>
          <a:prstGeom prst="rect">
            <a:avLst/>
          </a:prstGeom>
          <a:noFill/>
        </p:spPr>
        <p:txBody>
          <a:bodyPr wrap="square" rtlCol="0" anchor="t">
            <a:spAutoFit/>
          </a:bodyPr>
          <a:lstStyle/>
          <a:p>
            <a:r>
              <a:rPr lang="fr-FR" sz="2600" i="1">
                <a:latin typeface="Poppins" pitchFamily="2" charset="77"/>
                <a:cs typeface="Poppins" pitchFamily="2" charset="77"/>
              </a:rPr>
              <a:t>Une organisation agile est flexible et innovante. Elle fonctionne selon un mode collaboratif, avec un état d'esprit d'apprentissage. Elle est donc capable de créer de la valeur et de satisfaire ses </a:t>
            </a:r>
          </a:p>
          <a:p>
            <a:r>
              <a:rPr lang="fr-FR" sz="2600" i="1">
                <a:latin typeface="Poppins" pitchFamily="2" charset="77"/>
                <a:cs typeface="Poppins" pitchFamily="2" charset="77"/>
              </a:rPr>
              <a:t>client-e-s, tout en en s’adaptant aux changements de son environnement et en s’améliorant continuellement.</a:t>
            </a:r>
          </a:p>
          <a:p>
            <a:endParaRPr lang="fr-FR" sz="2400" i="1">
              <a:cs typeface="Calibri"/>
            </a:endParaRPr>
          </a:p>
        </p:txBody>
      </p:sp>
      <p:pic>
        <p:nvPicPr>
          <p:cNvPr id="7" name="Image 6">
            <a:extLst>
              <a:ext uri="{FF2B5EF4-FFF2-40B4-BE49-F238E27FC236}">
                <a16:creationId xmlns:a16="http://schemas.microsoft.com/office/drawing/2014/main" id="{FC306C3F-614D-9548-BB4E-0E5ABC9BB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342839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D7CFB-0864-4ACF-92F7-DA2529460AFA}"/>
              </a:ext>
            </a:extLst>
          </p:cNvPr>
          <p:cNvSpPr>
            <a:spLocks noGrp="1"/>
          </p:cNvSpPr>
          <p:nvPr>
            <p:ph type="title"/>
          </p:nvPr>
        </p:nvSpPr>
        <p:spPr>
          <a:xfrm>
            <a:off x="623888" y="1709739"/>
            <a:ext cx="8124696" cy="1869203"/>
          </a:xfrm>
        </p:spPr>
        <p:txBody>
          <a:bodyPr>
            <a:normAutofit/>
          </a:bodyPr>
          <a:lstStyle/>
          <a:p>
            <a:r>
              <a:rPr lang="fr-FR"/>
              <a:t>Pourquoi l’agilité est-elle pertinente aujourd’hui?</a:t>
            </a:r>
            <a:endParaRPr lang="fr-CH"/>
          </a:p>
        </p:txBody>
      </p:sp>
      <p:sp>
        <p:nvSpPr>
          <p:cNvPr id="6" name="Text Placeholder 4">
            <a:extLst>
              <a:ext uri="{FF2B5EF4-FFF2-40B4-BE49-F238E27FC236}">
                <a16:creationId xmlns:a16="http://schemas.microsoft.com/office/drawing/2014/main" id="{D71444A3-09DD-384B-A9B0-855C7FCB3A3A}"/>
              </a:ext>
            </a:extLst>
          </p:cNvPr>
          <p:cNvSpPr>
            <a:spLocks noGrp="1"/>
          </p:cNvSpPr>
          <p:nvPr>
            <p:ph type="body" idx="1"/>
          </p:nvPr>
        </p:nvSpPr>
        <p:spPr>
          <a:xfrm>
            <a:off x="623888" y="4067440"/>
            <a:ext cx="7886700" cy="1500187"/>
          </a:xfrm>
        </p:spPr>
        <p:txBody>
          <a:bodyPr/>
          <a:lstStyle/>
          <a:p>
            <a:endParaRPr lang="fr-FR"/>
          </a:p>
          <a:p>
            <a:r>
              <a:rPr lang="fr-FR"/>
              <a:t>Je connais </a:t>
            </a:r>
            <a:r>
              <a:rPr lang="fr-FR">
                <a:sym typeface="Wingdings" panose="05000000000000000000" pitchFamily="2" charset="2"/>
              </a:rPr>
              <a:t> lever la main</a:t>
            </a:r>
            <a:endParaRPr lang="fr-FR"/>
          </a:p>
          <a:p>
            <a:endParaRPr lang="fr-FR"/>
          </a:p>
          <a:p>
            <a:endParaRPr lang="fr-CH"/>
          </a:p>
        </p:txBody>
      </p:sp>
    </p:spTree>
    <p:extLst>
      <p:ext uri="{BB962C8B-B14F-4D97-AF65-F5344CB8AC3E}">
        <p14:creationId xmlns:p14="http://schemas.microsoft.com/office/powerpoint/2010/main" val="716668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998B-F447-4E62-B5B4-65701D6B1C9D}"/>
              </a:ext>
            </a:extLst>
          </p:cNvPr>
          <p:cNvSpPr>
            <a:spLocks noGrp="1"/>
          </p:cNvSpPr>
          <p:nvPr>
            <p:ph type="title"/>
          </p:nvPr>
        </p:nvSpPr>
        <p:spPr/>
        <p:txBody>
          <a:bodyPr/>
          <a:lstStyle/>
          <a:p>
            <a:r>
              <a:rPr lang="fr-FR"/>
              <a:t>Pourquoi?</a:t>
            </a:r>
            <a:endParaRPr lang="fr-CH"/>
          </a:p>
        </p:txBody>
      </p:sp>
      <p:sp>
        <p:nvSpPr>
          <p:cNvPr id="3" name="Content Placeholder 2">
            <a:extLst>
              <a:ext uri="{FF2B5EF4-FFF2-40B4-BE49-F238E27FC236}">
                <a16:creationId xmlns:a16="http://schemas.microsoft.com/office/drawing/2014/main" id="{51DCADA6-0D43-4A36-8EF5-99E4F34F51EF}"/>
              </a:ext>
            </a:extLst>
          </p:cNvPr>
          <p:cNvSpPr>
            <a:spLocks noGrp="1"/>
          </p:cNvSpPr>
          <p:nvPr>
            <p:ph idx="1"/>
          </p:nvPr>
        </p:nvSpPr>
        <p:spPr>
          <a:xfrm>
            <a:off x="541563" y="1890157"/>
            <a:ext cx="7276859" cy="558139"/>
          </a:xfrm>
        </p:spPr>
        <p:txBody>
          <a:bodyPr vert="horz" lIns="91440" tIns="45720" rIns="91440" bIns="45720" rtlCol="0" anchor="t">
            <a:normAutofit/>
          </a:bodyPr>
          <a:lstStyle/>
          <a:p>
            <a:pPr marL="0" indent="0">
              <a:buNone/>
            </a:pPr>
            <a:r>
              <a:rPr lang="fr-FR" sz="2400" b="1">
                <a:latin typeface="Arial Rounded MT Bold"/>
                <a:cs typeface="Poppins"/>
              </a:rPr>
              <a:t>UN MONDE VICA</a:t>
            </a:r>
            <a:endParaRPr lang="en-US"/>
          </a:p>
          <a:p>
            <a:pPr marL="0" lvl="0" indent="0">
              <a:buNone/>
            </a:pPr>
            <a:endParaRPr lang="fr-FR" b="1"/>
          </a:p>
          <a:p>
            <a:pPr lvl="1"/>
            <a:endParaRPr lang="fr-FR"/>
          </a:p>
          <a:p>
            <a:pPr marL="457200" lvl="1" indent="0">
              <a:buNone/>
            </a:pPr>
            <a:endParaRPr lang="fr-CH"/>
          </a:p>
        </p:txBody>
      </p:sp>
      <p:pic>
        <p:nvPicPr>
          <p:cNvPr id="6" name="Graphique 5" descr="Labyrinthe">
            <a:extLst>
              <a:ext uri="{FF2B5EF4-FFF2-40B4-BE49-F238E27FC236}">
                <a16:creationId xmlns:a16="http://schemas.microsoft.com/office/drawing/2014/main" id="{591A35BD-D8F9-8D47-91DC-099C823CF3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873" y="5190941"/>
            <a:ext cx="789952" cy="800837"/>
          </a:xfrm>
          <a:prstGeom prst="rect">
            <a:avLst/>
          </a:prstGeom>
        </p:spPr>
      </p:pic>
      <p:sp>
        <p:nvSpPr>
          <p:cNvPr id="8" name="ZoneTexte 7">
            <a:extLst>
              <a:ext uri="{FF2B5EF4-FFF2-40B4-BE49-F238E27FC236}">
                <a16:creationId xmlns:a16="http://schemas.microsoft.com/office/drawing/2014/main" id="{22E5037D-85D7-144A-A521-FB85A5691856}"/>
              </a:ext>
            </a:extLst>
          </p:cNvPr>
          <p:cNvSpPr txBox="1"/>
          <p:nvPr/>
        </p:nvSpPr>
        <p:spPr>
          <a:xfrm>
            <a:off x="1406982" y="2549788"/>
            <a:ext cx="6452503" cy="3554819"/>
          </a:xfrm>
          <a:prstGeom prst="rect">
            <a:avLst/>
          </a:prstGeom>
          <a:noFill/>
        </p:spPr>
        <p:txBody>
          <a:bodyPr wrap="square" rtlCol="0" anchor="t">
            <a:spAutoFit/>
          </a:bodyPr>
          <a:lstStyle/>
          <a:p>
            <a:r>
              <a:rPr lang="fr-FR" sz="1500" b="1">
                <a:latin typeface="Poppins" pitchFamily="2" charset="77"/>
                <a:cs typeface="Poppins" pitchFamily="2" charset="77"/>
              </a:rPr>
              <a:t>Volatilité </a:t>
            </a:r>
            <a:r>
              <a:rPr lang="fr-FR" sz="1500">
                <a:latin typeface="Poppins" pitchFamily="2" charset="77"/>
                <a:cs typeface="Poppins" pitchFamily="2" charset="77"/>
              </a:rPr>
              <a:t>: Rapidité des changements, fluctuation et turbulence. Plus le monde est volatile, plus les choses changent rapidement. </a:t>
            </a:r>
          </a:p>
          <a:p>
            <a:pPr lvl="0"/>
            <a:endParaRPr lang="fr-CH" sz="1500">
              <a:latin typeface="Poppins" pitchFamily="2" charset="77"/>
              <a:cs typeface="Poppins" pitchFamily="2" charset="77"/>
            </a:endParaRPr>
          </a:p>
          <a:p>
            <a:r>
              <a:rPr lang="fr-FR" sz="1500" b="1">
                <a:latin typeface="Poppins" pitchFamily="2" charset="77"/>
                <a:cs typeface="Poppins" pitchFamily="2" charset="77"/>
              </a:rPr>
              <a:t>Incertitude</a:t>
            </a:r>
            <a:r>
              <a:rPr lang="fr-FR" sz="1500">
                <a:latin typeface="Poppins" pitchFamily="2" charset="77"/>
                <a:cs typeface="Poppins" pitchFamily="2" charset="77"/>
              </a:rPr>
              <a:t> : Difficulté à prévoir le futur, basé sur le fait qu'on identifie difficilement les causes. Plus le monde est incertain, plus il est difficile de prévoir.</a:t>
            </a:r>
          </a:p>
          <a:p>
            <a:endParaRPr lang="fr-FR" sz="1500">
              <a:latin typeface="Poppins" pitchFamily="2" charset="77"/>
              <a:cs typeface="Poppins" pitchFamily="2" charset="77"/>
            </a:endParaRPr>
          </a:p>
          <a:p>
            <a:r>
              <a:rPr lang="fr-FR" sz="1500" b="1">
                <a:latin typeface="Poppins" pitchFamily="2" charset="77"/>
                <a:cs typeface="Poppins" pitchFamily="2" charset="77"/>
              </a:rPr>
              <a:t>Complexité</a:t>
            </a:r>
            <a:r>
              <a:rPr lang="fr-FR" sz="1500">
                <a:latin typeface="Poppins" pitchFamily="2" charset="77"/>
                <a:cs typeface="Poppins" pitchFamily="2" charset="77"/>
              </a:rPr>
              <a:t> : Nombre de facteurs, leur variété et la relation entre eux si grand qu'on n'arrive pas à tout comprendre. Plus le monde est complexe, plus il est difficile d'analyser les situations.</a:t>
            </a:r>
            <a:endParaRPr lang="fr-CH" sz="1500">
              <a:latin typeface="Poppins" pitchFamily="2" charset="77"/>
              <a:cs typeface="Poppins" pitchFamily="2" charset="77"/>
            </a:endParaRPr>
          </a:p>
          <a:p>
            <a:pPr lvl="0"/>
            <a:endParaRPr lang="fr-FR" sz="1500">
              <a:latin typeface="Poppins" pitchFamily="2" charset="77"/>
              <a:cs typeface="Poppins" pitchFamily="2" charset="77"/>
            </a:endParaRPr>
          </a:p>
          <a:p>
            <a:r>
              <a:rPr lang="fr-FR" sz="1500" b="1">
                <a:latin typeface="Poppins" pitchFamily="2" charset="77"/>
                <a:cs typeface="Poppins" pitchFamily="2" charset="77"/>
              </a:rPr>
              <a:t>Ambiguïté</a:t>
            </a:r>
            <a:r>
              <a:rPr lang="fr-FR" sz="1500">
                <a:latin typeface="Poppins" pitchFamily="2" charset="77"/>
                <a:cs typeface="Poppins" pitchFamily="2" charset="77"/>
              </a:rPr>
              <a:t> : Manque de clarté sur la manière d'interpréter quelque chose, car les informations sont contradictoires, imprécises ou incomplètes. Plus le monde est ambigu, plus il est difficile de l'interpréter.</a:t>
            </a:r>
          </a:p>
        </p:txBody>
      </p:sp>
      <p:pic>
        <p:nvPicPr>
          <p:cNvPr id="12" name="Graphique 11" descr="Point d’interrogation">
            <a:extLst>
              <a:ext uri="{FF2B5EF4-FFF2-40B4-BE49-F238E27FC236}">
                <a16:creationId xmlns:a16="http://schemas.microsoft.com/office/drawing/2014/main" id="{AE8A0CF4-F89B-7449-8C9C-EC45923AEC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0042" y="3263590"/>
            <a:ext cx="768225" cy="768225"/>
          </a:xfrm>
          <a:prstGeom prst="rect">
            <a:avLst/>
          </a:prstGeom>
        </p:spPr>
      </p:pic>
      <p:pic>
        <p:nvPicPr>
          <p:cNvPr id="14" name="Graphique 13" descr="Connexions">
            <a:extLst>
              <a:ext uri="{FF2B5EF4-FFF2-40B4-BE49-F238E27FC236}">
                <a16:creationId xmlns:a16="http://schemas.microsoft.com/office/drawing/2014/main" id="{0ABBA382-45C3-0540-BE85-1B3B88F6D6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7073" y="4233825"/>
            <a:ext cx="768225" cy="768225"/>
          </a:xfrm>
          <a:prstGeom prst="rect">
            <a:avLst/>
          </a:prstGeom>
        </p:spPr>
      </p:pic>
      <p:pic>
        <p:nvPicPr>
          <p:cNvPr id="11" name="Image 10">
            <a:extLst>
              <a:ext uri="{FF2B5EF4-FFF2-40B4-BE49-F238E27FC236}">
                <a16:creationId xmlns:a16="http://schemas.microsoft.com/office/drawing/2014/main" id="{701AF87A-10C3-4C42-A7C0-66F42E2CC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pic>
        <p:nvPicPr>
          <p:cNvPr id="4" name="Picture 4">
            <a:extLst>
              <a:ext uri="{FF2B5EF4-FFF2-40B4-BE49-F238E27FC236}">
                <a16:creationId xmlns:a16="http://schemas.microsoft.com/office/drawing/2014/main" id="{F75D7F0C-B04B-44A2-9B3F-203F641B2F77}"/>
              </a:ext>
            </a:extLst>
          </p:cNvPr>
          <p:cNvPicPr>
            <a:picLocks noChangeAspect="1"/>
          </p:cNvPicPr>
          <p:nvPr/>
        </p:nvPicPr>
        <p:blipFill>
          <a:blip r:embed="rId10"/>
          <a:stretch>
            <a:fillRect/>
          </a:stretch>
        </p:blipFill>
        <p:spPr>
          <a:xfrm>
            <a:off x="664028" y="2505238"/>
            <a:ext cx="685801" cy="666425"/>
          </a:xfrm>
          <a:prstGeom prst="rect">
            <a:avLst/>
          </a:prstGeom>
        </p:spPr>
      </p:pic>
    </p:spTree>
    <p:extLst>
      <p:ext uri="{BB962C8B-B14F-4D97-AF65-F5344CB8AC3E}">
        <p14:creationId xmlns:p14="http://schemas.microsoft.com/office/powerpoint/2010/main" val="23293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998B-F447-4E62-B5B4-65701D6B1C9D}"/>
              </a:ext>
            </a:extLst>
          </p:cNvPr>
          <p:cNvSpPr>
            <a:spLocks noGrp="1"/>
          </p:cNvSpPr>
          <p:nvPr>
            <p:ph type="title"/>
          </p:nvPr>
        </p:nvSpPr>
        <p:spPr/>
        <p:txBody>
          <a:bodyPr/>
          <a:lstStyle/>
          <a:p>
            <a:r>
              <a:rPr lang="fr-FR"/>
              <a:t>Pourquoi?</a:t>
            </a:r>
            <a:endParaRPr lang="fr-CH"/>
          </a:p>
        </p:txBody>
      </p:sp>
      <p:sp>
        <p:nvSpPr>
          <p:cNvPr id="3" name="Content Placeholder 2">
            <a:extLst>
              <a:ext uri="{FF2B5EF4-FFF2-40B4-BE49-F238E27FC236}">
                <a16:creationId xmlns:a16="http://schemas.microsoft.com/office/drawing/2014/main" id="{51DCADA6-0D43-4A36-8EF5-99E4F34F51EF}"/>
              </a:ext>
            </a:extLst>
          </p:cNvPr>
          <p:cNvSpPr>
            <a:spLocks noGrp="1"/>
          </p:cNvSpPr>
          <p:nvPr>
            <p:ph idx="1"/>
          </p:nvPr>
        </p:nvSpPr>
        <p:spPr>
          <a:xfrm>
            <a:off x="541563" y="1890157"/>
            <a:ext cx="7276859" cy="558139"/>
          </a:xfrm>
        </p:spPr>
        <p:txBody>
          <a:bodyPr vert="horz" lIns="91440" tIns="45720" rIns="91440" bIns="45720" rtlCol="0" anchor="t">
            <a:normAutofit/>
          </a:bodyPr>
          <a:lstStyle/>
          <a:p>
            <a:pPr marL="0" indent="0">
              <a:buNone/>
            </a:pPr>
            <a:r>
              <a:rPr lang="fr-FR" sz="2400" b="1">
                <a:latin typeface="Arial Rounded MT Bold"/>
                <a:cs typeface="Poppins"/>
              </a:rPr>
              <a:t>DES INDIVIDUS</a:t>
            </a:r>
            <a:endParaRPr lang="en-US"/>
          </a:p>
          <a:p>
            <a:pPr marL="0" lvl="0" indent="0">
              <a:buNone/>
            </a:pPr>
            <a:endParaRPr lang="fr-FR" b="1"/>
          </a:p>
          <a:p>
            <a:pPr lvl="1"/>
            <a:endParaRPr lang="fr-FR"/>
          </a:p>
          <a:p>
            <a:pPr marL="457200" lvl="1" indent="0">
              <a:buNone/>
            </a:pPr>
            <a:endParaRPr lang="fr-CH"/>
          </a:p>
        </p:txBody>
      </p:sp>
      <p:pic>
        <p:nvPicPr>
          <p:cNvPr id="11" name="Image 10">
            <a:extLst>
              <a:ext uri="{FF2B5EF4-FFF2-40B4-BE49-F238E27FC236}">
                <a16:creationId xmlns:a16="http://schemas.microsoft.com/office/drawing/2014/main" id="{701AF87A-10C3-4C42-A7C0-66F42E2CC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grpSp>
        <p:nvGrpSpPr>
          <p:cNvPr id="5" name="Groupe 4">
            <a:extLst>
              <a:ext uri="{FF2B5EF4-FFF2-40B4-BE49-F238E27FC236}">
                <a16:creationId xmlns:a16="http://schemas.microsoft.com/office/drawing/2014/main" id="{EED511A5-2826-CC47-8142-83FF4D3C3CB6}"/>
              </a:ext>
            </a:extLst>
          </p:cNvPr>
          <p:cNvGrpSpPr/>
          <p:nvPr/>
        </p:nvGrpSpPr>
        <p:grpSpPr>
          <a:xfrm>
            <a:off x="628650" y="2999840"/>
            <a:ext cx="7271503" cy="2765499"/>
            <a:chOff x="609753" y="2870531"/>
            <a:chExt cx="7271503" cy="2765499"/>
          </a:xfrm>
        </p:grpSpPr>
        <p:sp>
          <p:nvSpPr>
            <p:cNvPr id="8" name="ZoneTexte 7">
              <a:extLst>
                <a:ext uri="{FF2B5EF4-FFF2-40B4-BE49-F238E27FC236}">
                  <a16:creationId xmlns:a16="http://schemas.microsoft.com/office/drawing/2014/main" id="{22E5037D-85D7-144A-A521-FB85A5691856}"/>
                </a:ext>
              </a:extLst>
            </p:cNvPr>
            <p:cNvSpPr txBox="1"/>
            <p:nvPr/>
          </p:nvSpPr>
          <p:spPr>
            <a:xfrm>
              <a:off x="1428753" y="2919902"/>
              <a:ext cx="6452503" cy="2716128"/>
            </a:xfrm>
            <a:prstGeom prst="rect">
              <a:avLst/>
            </a:prstGeom>
            <a:noFill/>
          </p:spPr>
          <p:txBody>
            <a:bodyPr wrap="square" rtlCol="0" anchor="t">
              <a:spAutoFit/>
            </a:bodyPr>
            <a:lstStyle/>
            <a:p>
              <a:r>
                <a:rPr lang="fr-FR" sz="1600" b="1" dirty="0">
                  <a:latin typeface="Poppins" pitchFamily="2" charset="77"/>
                  <a:cs typeface="Poppins" pitchFamily="2" charset="77"/>
                </a:rPr>
                <a:t>Besoin d'être actif-</a:t>
              </a:r>
              <a:r>
                <a:rPr lang="fr-FR" sz="1600" b="1" dirty="0" err="1">
                  <a:latin typeface="Poppins" pitchFamily="2" charset="77"/>
                  <a:cs typeface="Poppins" pitchFamily="2" charset="77"/>
                </a:rPr>
                <a:t>ve</a:t>
              </a:r>
              <a:r>
                <a:rPr lang="fr-FR" sz="1600" b="1" dirty="0">
                  <a:latin typeface="Poppins" pitchFamily="2" charset="77"/>
                  <a:cs typeface="Poppins" pitchFamily="2" charset="77"/>
                </a:rPr>
                <a:t> : </a:t>
              </a:r>
              <a:r>
                <a:rPr lang="fr-FR" sz="1600" dirty="0">
                  <a:latin typeface="Poppins" pitchFamily="2" charset="77"/>
                  <a:cs typeface="Poppins" pitchFamily="2" charset="77"/>
                </a:rPr>
                <a:t>Avec internet, on prend l'habitude d'être actif-</a:t>
              </a:r>
              <a:r>
                <a:rPr lang="fr-FR" sz="1600" dirty="0" err="1">
                  <a:latin typeface="Poppins" pitchFamily="2" charset="77"/>
                  <a:cs typeface="Poppins" pitchFamily="2" charset="77"/>
                </a:rPr>
                <a:t>ve</a:t>
              </a:r>
              <a:r>
                <a:rPr lang="fr-FR" sz="1600" dirty="0">
                  <a:latin typeface="Poppins" pitchFamily="2" charset="77"/>
                  <a:cs typeface="Poppins" pitchFamily="2" charset="77"/>
                </a:rPr>
                <a:t> et responsable plutôt que d'attendre les informations.</a:t>
              </a:r>
            </a:p>
            <a:p>
              <a:pPr lvl="0"/>
              <a:endParaRPr lang="fr-CH" sz="1600" b="1" dirty="0">
                <a:latin typeface="Poppins" pitchFamily="2" charset="77"/>
                <a:cs typeface="Poppins" pitchFamily="2" charset="77"/>
              </a:endParaRPr>
            </a:p>
            <a:p>
              <a:r>
                <a:rPr lang="fr-FR" sz="1600" b="1" dirty="0">
                  <a:latin typeface="Poppins" pitchFamily="2" charset="77"/>
                  <a:cs typeface="Poppins" pitchFamily="2" charset="77"/>
                </a:rPr>
                <a:t>Besoin d'être autonome </a:t>
              </a:r>
              <a:r>
                <a:rPr lang="fr-FR" sz="1600" dirty="0">
                  <a:latin typeface="Poppins" pitchFamily="2" charset="77"/>
                  <a:cs typeface="Poppins" pitchFamily="2" charset="77"/>
                </a:rPr>
                <a:t>: Nécessaire reconnaissance de la capacité de l’individu à penser et à agir, à avoir son libre arbitre et ses exigences.</a:t>
              </a:r>
              <a:endParaRPr lang="fr-CH" sz="1600" b="1" dirty="0">
                <a:latin typeface="Poppins" pitchFamily="2" charset="77"/>
                <a:cs typeface="Poppins" pitchFamily="2" charset="77"/>
              </a:endParaRPr>
            </a:p>
            <a:p>
              <a:pPr lvl="0"/>
              <a:endParaRPr lang="fr-CH" sz="1600" dirty="0">
                <a:latin typeface="Poppins" pitchFamily="2" charset="77"/>
                <a:cs typeface="Poppins" pitchFamily="2" charset="77"/>
              </a:endParaRPr>
            </a:p>
            <a:p>
              <a:r>
                <a:rPr lang="fr-FR" sz="1600" b="1" dirty="0">
                  <a:latin typeface="Poppins" pitchFamily="2" charset="77"/>
                  <a:cs typeface="Poppins" pitchFamily="2" charset="77"/>
                </a:rPr>
                <a:t>Besoin de sens </a:t>
              </a:r>
              <a:r>
                <a:rPr lang="fr-FR" sz="1600" dirty="0">
                  <a:latin typeface="Poppins" pitchFamily="2" charset="77"/>
                  <a:cs typeface="Poppins" pitchFamily="2" charset="77"/>
                </a:rPr>
                <a:t>: Plus on est un maillon de la chaîne dont on ne connaît pas le but, ni l'impact réel de ce que l'on fait.</a:t>
              </a:r>
            </a:p>
            <a:p>
              <a:pPr lvl="0"/>
              <a:endParaRPr lang="fr-CH" sz="1050" dirty="0"/>
            </a:p>
          </p:txBody>
        </p:sp>
        <p:pic>
          <p:nvPicPr>
            <p:cNvPr id="10" name="Graphique 9" descr="Profil masculin">
              <a:extLst>
                <a:ext uri="{FF2B5EF4-FFF2-40B4-BE49-F238E27FC236}">
                  <a16:creationId xmlns:a16="http://schemas.microsoft.com/office/drawing/2014/main" id="{F092D001-DCBE-A24E-889F-47E0DD13B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753" y="3828680"/>
              <a:ext cx="681095" cy="681095"/>
            </a:xfrm>
            <a:prstGeom prst="rect">
              <a:avLst/>
            </a:prstGeom>
          </p:spPr>
        </p:pic>
        <p:pic>
          <p:nvPicPr>
            <p:cNvPr id="12" name="Graphique 11" descr="Point d’interrogation">
              <a:extLst>
                <a:ext uri="{FF2B5EF4-FFF2-40B4-BE49-F238E27FC236}">
                  <a16:creationId xmlns:a16="http://schemas.microsoft.com/office/drawing/2014/main" id="{AE8A0CF4-F89B-7449-8C9C-EC45923AE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908" y="4857172"/>
              <a:ext cx="604940" cy="604940"/>
            </a:xfrm>
            <a:prstGeom prst="rect">
              <a:avLst/>
            </a:prstGeom>
          </p:spPr>
        </p:pic>
        <p:pic>
          <p:nvPicPr>
            <p:cNvPr id="4" name="Picture 4">
              <a:extLst>
                <a:ext uri="{FF2B5EF4-FFF2-40B4-BE49-F238E27FC236}">
                  <a16:creationId xmlns:a16="http://schemas.microsoft.com/office/drawing/2014/main" id="{393DAEF9-200B-421E-A9C7-5EE6B03A1430}"/>
                </a:ext>
              </a:extLst>
            </p:cNvPr>
            <p:cNvPicPr>
              <a:picLocks noChangeAspect="1"/>
            </p:cNvPicPr>
            <p:nvPr/>
          </p:nvPicPr>
          <p:blipFill>
            <a:blip r:embed="rId8"/>
            <a:stretch>
              <a:fillRect/>
            </a:stretch>
          </p:blipFill>
          <p:spPr>
            <a:xfrm>
              <a:off x="740229" y="2870531"/>
              <a:ext cx="609601" cy="610752"/>
            </a:xfrm>
            <a:prstGeom prst="rect">
              <a:avLst/>
            </a:prstGeom>
          </p:spPr>
        </p:pic>
      </p:grpSp>
    </p:spTree>
    <p:extLst>
      <p:ext uri="{BB962C8B-B14F-4D97-AF65-F5344CB8AC3E}">
        <p14:creationId xmlns:p14="http://schemas.microsoft.com/office/powerpoint/2010/main" val="89596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D7CFB-0864-4ACF-92F7-DA2529460AFA}"/>
              </a:ext>
            </a:extLst>
          </p:cNvPr>
          <p:cNvSpPr>
            <a:spLocks noGrp="1"/>
          </p:cNvSpPr>
          <p:nvPr>
            <p:ph type="title"/>
          </p:nvPr>
        </p:nvSpPr>
        <p:spPr>
          <a:xfrm>
            <a:off x="623888" y="1709739"/>
            <a:ext cx="8124696" cy="1869203"/>
          </a:xfrm>
        </p:spPr>
        <p:txBody>
          <a:bodyPr>
            <a:normAutofit/>
          </a:bodyPr>
          <a:lstStyle/>
          <a:p>
            <a:r>
              <a:rPr lang="fr-FR"/>
              <a:t>Les différents types de structures</a:t>
            </a:r>
            <a:endParaRPr lang="fr-CH"/>
          </a:p>
        </p:txBody>
      </p:sp>
      <p:sp>
        <p:nvSpPr>
          <p:cNvPr id="6" name="Text Placeholder 4">
            <a:extLst>
              <a:ext uri="{FF2B5EF4-FFF2-40B4-BE49-F238E27FC236}">
                <a16:creationId xmlns:a16="http://schemas.microsoft.com/office/drawing/2014/main" id="{BB0574E7-D862-8144-837B-206B8F827737}"/>
              </a:ext>
            </a:extLst>
          </p:cNvPr>
          <p:cNvSpPr txBox="1">
            <a:spLocks/>
          </p:cNvSpPr>
          <p:nvPr/>
        </p:nvSpPr>
        <p:spPr>
          <a:xfrm>
            <a:off x="776288" y="4219840"/>
            <a:ext cx="78867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Rounded MT Bold" panose="020F0704030504030204" pitchFamily="34" charset="0"/>
                <a:ea typeface="+mn-ea"/>
                <a:cs typeface="Poppins" panose="020B060402020202020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Rounded MT Bold" panose="020F0704030504030204" pitchFamily="34" charset="0"/>
                <a:ea typeface="+mn-ea"/>
                <a:cs typeface="Poppins" panose="020B060402020202020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Rounded MT Bold" panose="020F0704030504030204" pitchFamily="34" charset="0"/>
                <a:ea typeface="+mn-ea"/>
                <a:cs typeface="Poppins" panose="020B060402020202020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Rounded MT Bold" panose="020F0704030504030204" pitchFamily="34" charset="0"/>
                <a:ea typeface="+mn-ea"/>
                <a:cs typeface="Poppins" panose="020B060402020202020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Rounded MT Bold" panose="020F0704030504030204" pitchFamily="34" charset="0"/>
                <a:ea typeface="+mn-ea"/>
                <a:cs typeface="Poppins" panose="020B060402020202020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fr-FR"/>
          </a:p>
          <a:p>
            <a:r>
              <a:rPr lang="fr-FR"/>
              <a:t>Je connais </a:t>
            </a:r>
            <a:r>
              <a:rPr lang="fr-FR">
                <a:sym typeface="Wingdings" panose="05000000000000000000" pitchFamily="2" charset="2"/>
              </a:rPr>
              <a:t> lever la main</a:t>
            </a:r>
            <a:endParaRPr lang="fr-FR"/>
          </a:p>
          <a:p>
            <a:endParaRPr lang="fr-FR"/>
          </a:p>
          <a:p>
            <a:endParaRPr lang="fr-CH"/>
          </a:p>
        </p:txBody>
      </p:sp>
    </p:spTree>
    <p:extLst>
      <p:ext uri="{BB962C8B-B14F-4D97-AF65-F5344CB8AC3E}">
        <p14:creationId xmlns:p14="http://schemas.microsoft.com/office/powerpoint/2010/main" val="1320446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2946DA-9661-B445-8B84-E0EBC5588D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187"/>
          <a:stretch/>
        </p:blipFill>
        <p:spPr bwMode="auto">
          <a:xfrm>
            <a:off x="494434" y="76200"/>
            <a:ext cx="8313664"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7BBF018-862F-A347-A0D4-646779DF0B40}"/>
              </a:ext>
            </a:extLst>
          </p:cNvPr>
          <p:cNvSpPr txBox="1"/>
          <p:nvPr/>
        </p:nvSpPr>
        <p:spPr>
          <a:xfrm>
            <a:off x="895739" y="6427113"/>
            <a:ext cx="5579706" cy="430887"/>
          </a:xfrm>
          <a:prstGeom prst="rect">
            <a:avLst/>
          </a:prstGeom>
          <a:noFill/>
        </p:spPr>
        <p:txBody>
          <a:bodyPr wrap="square" rtlCol="0">
            <a:spAutoFit/>
          </a:bodyPr>
          <a:lstStyle/>
          <a:p>
            <a:r>
              <a:rPr lang="fr-FR" sz="1100"/>
              <a:t>Source : Actus, </a:t>
            </a:r>
            <a:r>
              <a:rPr lang="fr-FR" sz="1100" i="1"/>
              <a:t>L’observatoire 2014 des RH et de la e-transformation, </a:t>
            </a:r>
            <a:r>
              <a:rPr lang="fr-CH" sz="1100">
                <a:hlinkClick r:id="rId5"/>
              </a:rPr>
              <a:t>https://www.arctus.com/fr/la-hierarchie-pyramidale-reste-la-norme-dans-les-entreprises/</a:t>
            </a:r>
            <a:endParaRPr lang="fr-FR" sz="1100" i="1"/>
          </a:p>
        </p:txBody>
      </p:sp>
    </p:spTree>
    <p:extLst>
      <p:ext uri="{BB962C8B-B14F-4D97-AF65-F5344CB8AC3E}">
        <p14:creationId xmlns:p14="http://schemas.microsoft.com/office/powerpoint/2010/main" val="3905830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latin typeface="Arial Rounded MT Bold"/>
                <a:cs typeface="Poppins"/>
              </a:rPr>
              <a:t>a. Structures hiérarchiques</a:t>
            </a:r>
            <a:endParaRPr lang="fr-CH">
              <a:latin typeface="Arial Rounded MT Bold"/>
              <a:cs typeface="Poppins"/>
            </a:endParaRPr>
          </a:p>
        </p:txBody>
      </p:sp>
      <p:sp>
        <p:nvSpPr>
          <p:cNvPr id="3" name="Rectangle : coins arrondis 2">
            <a:extLst>
              <a:ext uri="{FF2B5EF4-FFF2-40B4-BE49-F238E27FC236}">
                <a16:creationId xmlns:a16="http://schemas.microsoft.com/office/drawing/2014/main" id="{C392BD3F-0ED5-4044-98D5-C6555CF38D9A}"/>
              </a:ext>
            </a:extLst>
          </p:cNvPr>
          <p:cNvSpPr/>
          <p:nvPr/>
        </p:nvSpPr>
        <p:spPr>
          <a:xfrm>
            <a:off x="623206" y="1924322"/>
            <a:ext cx="3350078" cy="1785648"/>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endParaRPr lang="fr-FR" b="1">
              <a:solidFill>
                <a:schemeClr val="tx1"/>
              </a:solidFill>
            </a:endParaRPr>
          </a:p>
          <a:p>
            <a:r>
              <a:rPr lang="fr-FR" b="1">
                <a:solidFill>
                  <a:schemeClr val="tx1"/>
                </a:solidFill>
              </a:rPr>
              <a:t>Définition </a:t>
            </a:r>
          </a:p>
          <a:p>
            <a:r>
              <a:rPr lang="fr-CH">
                <a:solidFill>
                  <a:schemeClr val="tx1"/>
                </a:solidFill>
              </a:rPr>
              <a:t>Organisation sociale fondée sur des rapports de subordination (selon les pouvoirs, la situation de chacun).(Wikipédia)</a:t>
            </a:r>
            <a:endParaRPr lang="fr-FR" b="1">
              <a:solidFill>
                <a:schemeClr val="tx1"/>
              </a:solidFill>
            </a:endParaRP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sp>
        <p:nvSpPr>
          <p:cNvPr id="16" name="ZoneTexte 15">
            <a:extLst>
              <a:ext uri="{FF2B5EF4-FFF2-40B4-BE49-F238E27FC236}">
                <a16:creationId xmlns:a16="http://schemas.microsoft.com/office/drawing/2014/main" id="{016FA7A3-6155-C24C-9426-73D9F5AC129F}"/>
              </a:ext>
            </a:extLst>
          </p:cNvPr>
          <p:cNvSpPr txBox="1"/>
          <p:nvPr/>
        </p:nvSpPr>
        <p:spPr>
          <a:xfrm>
            <a:off x="496641" y="3901895"/>
            <a:ext cx="1814251" cy="369332"/>
          </a:xfrm>
          <a:prstGeom prst="rect">
            <a:avLst/>
          </a:prstGeom>
          <a:noFill/>
        </p:spPr>
        <p:txBody>
          <a:bodyPr wrap="square" rtlCol="0">
            <a:spAutoFit/>
          </a:bodyPr>
          <a:lstStyle/>
          <a:p>
            <a:r>
              <a:rPr lang="fr-FR" b="1"/>
              <a:t>PERSONNALISEE</a:t>
            </a:r>
          </a:p>
        </p:txBody>
      </p:sp>
      <p:sp>
        <p:nvSpPr>
          <p:cNvPr id="17" name="ZoneTexte 16">
            <a:extLst>
              <a:ext uri="{FF2B5EF4-FFF2-40B4-BE49-F238E27FC236}">
                <a16:creationId xmlns:a16="http://schemas.microsoft.com/office/drawing/2014/main" id="{3D1CC7CC-64F3-9241-8680-5E34A7ECBF0D}"/>
              </a:ext>
            </a:extLst>
          </p:cNvPr>
          <p:cNvSpPr txBox="1"/>
          <p:nvPr/>
        </p:nvSpPr>
        <p:spPr>
          <a:xfrm>
            <a:off x="4746356" y="3894087"/>
            <a:ext cx="1724514" cy="369332"/>
          </a:xfrm>
          <a:prstGeom prst="rect">
            <a:avLst/>
          </a:prstGeom>
          <a:noFill/>
        </p:spPr>
        <p:txBody>
          <a:bodyPr wrap="square" rtlCol="0">
            <a:spAutoFit/>
          </a:bodyPr>
          <a:lstStyle/>
          <a:p>
            <a:r>
              <a:rPr lang="fr-FR" b="1"/>
              <a:t>PYRAMIDALE</a:t>
            </a:r>
          </a:p>
        </p:txBody>
      </p:sp>
      <p:sp>
        <p:nvSpPr>
          <p:cNvPr id="20" name="ZoneTexte 19">
            <a:extLst>
              <a:ext uri="{FF2B5EF4-FFF2-40B4-BE49-F238E27FC236}">
                <a16:creationId xmlns:a16="http://schemas.microsoft.com/office/drawing/2014/main" id="{CC61B1CC-FFCD-5949-9030-63510A911701}"/>
              </a:ext>
            </a:extLst>
          </p:cNvPr>
          <p:cNvSpPr txBox="1"/>
          <p:nvPr/>
        </p:nvSpPr>
        <p:spPr>
          <a:xfrm>
            <a:off x="6607575" y="3899776"/>
            <a:ext cx="2442974" cy="369332"/>
          </a:xfrm>
          <a:prstGeom prst="rect">
            <a:avLst/>
          </a:prstGeom>
          <a:noFill/>
        </p:spPr>
        <p:txBody>
          <a:bodyPr wrap="square" rtlCol="0">
            <a:spAutoFit/>
          </a:bodyPr>
          <a:lstStyle/>
          <a:p>
            <a:r>
              <a:rPr lang="fr-FR" b="1"/>
              <a:t>DUALE/MATRICIELLE</a:t>
            </a:r>
          </a:p>
        </p:txBody>
      </p:sp>
      <p:sp>
        <p:nvSpPr>
          <p:cNvPr id="24" name="Rectangle : coins arrondis 23">
            <a:extLst>
              <a:ext uri="{FF2B5EF4-FFF2-40B4-BE49-F238E27FC236}">
                <a16:creationId xmlns:a16="http://schemas.microsoft.com/office/drawing/2014/main" id="{22FE3A97-6D98-8445-AA53-5BDB40F59510}"/>
              </a:ext>
            </a:extLst>
          </p:cNvPr>
          <p:cNvSpPr/>
          <p:nvPr/>
        </p:nvSpPr>
        <p:spPr>
          <a:xfrm>
            <a:off x="4081681" y="1920570"/>
            <a:ext cx="4683967" cy="1788687"/>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endParaRPr lang="fr-FR" b="1">
              <a:solidFill>
                <a:schemeClr val="tx1"/>
              </a:solidFill>
            </a:endParaRPr>
          </a:p>
          <a:p>
            <a:endParaRPr lang="fr-FR" b="1">
              <a:solidFill>
                <a:schemeClr val="tx1"/>
              </a:solidFill>
            </a:endParaRPr>
          </a:p>
          <a:p>
            <a:r>
              <a:rPr lang="fr-FR" b="1">
                <a:solidFill>
                  <a:schemeClr val="tx1"/>
                </a:solidFill>
              </a:rPr>
              <a:t>Mode de fonctionnement:   </a:t>
            </a:r>
          </a:p>
          <a:p>
            <a:pPr marL="285750" indent="-285750">
              <a:buFontTx/>
              <a:buChar char="-"/>
            </a:pPr>
            <a:r>
              <a:rPr lang="fr-FR">
                <a:solidFill>
                  <a:schemeClr val="tx1"/>
                </a:solidFill>
              </a:rPr>
              <a:t>Coordination globale par les responsables hiérarchiques</a:t>
            </a:r>
          </a:p>
          <a:p>
            <a:pPr marL="285750" indent="-285750">
              <a:buFontTx/>
              <a:buChar char="-"/>
            </a:pPr>
            <a:r>
              <a:rPr lang="fr-FR">
                <a:solidFill>
                  <a:schemeClr val="tx1"/>
                </a:solidFill>
              </a:rPr>
              <a:t>Style de management directif et persuasif: le chef décide, les collaborateurs exécutent</a:t>
            </a:r>
          </a:p>
          <a:p>
            <a:pPr marL="285750" indent="-285750">
              <a:buFontTx/>
              <a:buChar char="-"/>
            </a:pPr>
            <a:r>
              <a:rPr lang="fr-FR">
                <a:solidFill>
                  <a:schemeClr val="tx1"/>
                </a:solidFill>
              </a:rPr>
              <a:t>Autorité déléguée</a:t>
            </a: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sp>
        <p:nvSpPr>
          <p:cNvPr id="27" name="ZoneTexte 26">
            <a:extLst>
              <a:ext uri="{FF2B5EF4-FFF2-40B4-BE49-F238E27FC236}">
                <a16:creationId xmlns:a16="http://schemas.microsoft.com/office/drawing/2014/main" id="{6833E90F-CF53-2E49-AD9F-5CB4E97B0CC4}"/>
              </a:ext>
            </a:extLst>
          </p:cNvPr>
          <p:cNvSpPr txBox="1"/>
          <p:nvPr/>
        </p:nvSpPr>
        <p:spPr>
          <a:xfrm>
            <a:off x="283677" y="5537551"/>
            <a:ext cx="2240450" cy="584775"/>
          </a:xfrm>
          <a:prstGeom prst="rect">
            <a:avLst/>
          </a:prstGeom>
          <a:noFill/>
        </p:spPr>
        <p:txBody>
          <a:bodyPr wrap="square" rtlCol="0">
            <a:spAutoFit/>
          </a:bodyPr>
          <a:lstStyle/>
          <a:p>
            <a:pPr algn="ctr"/>
            <a:r>
              <a:rPr lang="fr-FR" sz="1600"/>
              <a:t>Centralisée</a:t>
            </a:r>
          </a:p>
          <a:p>
            <a:pPr algn="ctr"/>
            <a:r>
              <a:rPr lang="fr-FR" sz="1600"/>
              <a:t>autour d’une personne</a:t>
            </a:r>
          </a:p>
        </p:txBody>
      </p:sp>
      <p:sp>
        <p:nvSpPr>
          <p:cNvPr id="28" name="ZoneTexte 27">
            <a:extLst>
              <a:ext uri="{FF2B5EF4-FFF2-40B4-BE49-F238E27FC236}">
                <a16:creationId xmlns:a16="http://schemas.microsoft.com/office/drawing/2014/main" id="{BE5DACDB-E562-F246-B127-40FE1C004B56}"/>
              </a:ext>
            </a:extLst>
          </p:cNvPr>
          <p:cNvSpPr txBox="1"/>
          <p:nvPr/>
        </p:nvSpPr>
        <p:spPr>
          <a:xfrm>
            <a:off x="2525857" y="5535432"/>
            <a:ext cx="1753866" cy="590218"/>
          </a:xfrm>
          <a:prstGeom prst="rect">
            <a:avLst/>
          </a:prstGeom>
          <a:noFill/>
        </p:spPr>
        <p:txBody>
          <a:bodyPr wrap="square" rtlCol="0">
            <a:spAutoFit/>
          </a:bodyPr>
          <a:lstStyle/>
          <a:p>
            <a:pPr algn="ctr"/>
            <a:r>
              <a:rPr lang="fr-FR" sz="1600"/>
              <a:t>Centralisée</a:t>
            </a:r>
          </a:p>
          <a:p>
            <a:pPr algn="ctr"/>
            <a:r>
              <a:rPr lang="fr-FR" sz="1600"/>
              <a:t>Autorité statutaire</a:t>
            </a:r>
          </a:p>
        </p:txBody>
      </p:sp>
      <p:sp>
        <p:nvSpPr>
          <p:cNvPr id="29" name="ZoneTexte 28">
            <a:extLst>
              <a:ext uri="{FF2B5EF4-FFF2-40B4-BE49-F238E27FC236}">
                <a16:creationId xmlns:a16="http://schemas.microsoft.com/office/drawing/2014/main" id="{76B43ECF-9DD5-034E-9F23-8E45E1142AFF}"/>
              </a:ext>
            </a:extLst>
          </p:cNvPr>
          <p:cNvSpPr txBox="1"/>
          <p:nvPr/>
        </p:nvSpPr>
        <p:spPr>
          <a:xfrm>
            <a:off x="6678333" y="5493501"/>
            <a:ext cx="2304567" cy="830997"/>
          </a:xfrm>
          <a:prstGeom prst="rect">
            <a:avLst/>
          </a:prstGeom>
          <a:noFill/>
        </p:spPr>
        <p:txBody>
          <a:bodyPr wrap="square" rtlCol="0" anchor="t">
            <a:spAutoFit/>
          </a:bodyPr>
          <a:lstStyle/>
          <a:p>
            <a:pPr algn="ctr"/>
            <a:r>
              <a:rPr lang="fr-FR" sz="1600"/>
              <a:t>Autorité partagée </a:t>
            </a:r>
            <a:br>
              <a:rPr lang="fr-FR" sz="1600"/>
            </a:br>
            <a:r>
              <a:rPr lang="fr-FR" sz="1600"/>
              <a:t>entre les hiérarchies </a:t>
            </a:r>
            <a:br>
              <a:rPr lang="fr-FR" sz="1600"/>
            </a:br>
            <a:r>
              <a:rPr lang="fr-FR" sz="1600"/>
              <a:t>et les fonctions</a:t>
            </a:r>
          </a:p>
        </p:txBody>
      </p:sp>
      <p:sp>
        <p:nvSpPr>
          <p:cNvPr id="18" name="ZoneTexte 17">
            <a:extLst>
              <a:ext uri="{FF2B5EF4-FFF2-40B4-BE49-F238E27FC236}">
                <a16:creationId xmlns:a16="http://schemas.microsoft.com/office/drawing/2014/main" id="{9E68AB2C-C53F-EF40-B8DA-8913ACF79915}"/>
              </a:ext>
            </a:extLst>
          </p:cNvPr>
          <p:cNvSpPr txBox="1"/>
          <p:nvPr/>
        </p:nvSpPr>
        <p:spPr>
          <a:xfrm>
            <a:off x="2553333" y="3894334"/>
            <a:ext cx="1970351" cy="369332"/>
          </a:xfrm>
          <a:prstGeom prst="rect">
            <a:avLst/>
          </a:prstGeom>
          <a:noFill/>
        </p:spPr>
        <p:txBody>
          <a:bodyPr wrap="square" rtlCol="0">
            <a:spAutoFit/>
          </a:bodyPr>
          <a:lstStyle/>
          <a:p>
            <a:r>
              <a:rPr lang="fr-FR" b="1"/>
              <a:t>BUREAUCRATIQUE</a:t>
            </a:r>
          </a:p>
        </p:txBody>
      </p:sp>
      <p:pic>
        <p:nvPicPr>
          <p:cNvPr id="19" name="Image 18">
            <a:extLst>
              <a:ext uri="{FF2B5EF4-FFF2-40B4-BE49-F238E27FC236}">
                <a16:creationId xmlns:a16="http://schemas.microsoft.com/office/drawing/2014/main" id="{66E7FBF1-FD56-284C-9E76-18E54A1BDD22}"/>
              </a:ext>
            </a:extLst>
          </p:cNvPr>
          <p:cNvPicPr>
            <a:picLocks noChangeAspect="1"/>
          </p:cNvPicPr>
          <p:nvPr/>
        </p:nvPicPr>
        <p:blipFill rotWithShape="1">
          <a:blip r:embed="rId3">
            <a:extLst>
              <a:ext uri="{28A0092B-C50C-407E-A947-70E740481C1C}">
                <a14:useLocalDpi xmlns:a14="http://schemas.microsoft.com/office/drawing/2010/main" val="0"/>
              </a:ext>
            </a:extLst>
          </a:blip>
          <a:srcRect b="35678"/>
          <a:stretch/>
        </p:blipFill>
        <p:spPr>
          <a:xfrm>
            <a:off x="716499" y="4420872"/>
            <a:ext cx="1309220" cy="999693"/>
          </a:xfrm>
          <a:prstGeom prst="rect">
            <a:avLst/>
          </a:prstGeom>
        </p:spPr>
      </p:pic>
      <p:pic>
        <p:nvPicPr>
          <p:cNvPr id="25" name="Image 24">
            <a:extLst>
              <a:ext uri="{FF2B5EF4-FFF2-40B4-BE49-F238E27FC236}">
                <a16:creationId xmlns:a16="http://schemas.microsoft.com/office/drawing/2014/main" id="{390B308F-D5E7-A847-B0FB-9AED607D9EBD}"/>
              </a:ext>
            </a:extLst>
          </p:cNvPr>
          <p:cNvPicPr>
            <a:picLocks noChangeAspect="1"/>
          </p:cNvPicPr>
          <p:nvPr/>
        </p:nvPicPr>
        <p:blipFill rotWithShape="1">
          <a:blip r:embed="rId4">
            <a:extLst>
              <a:ext uri="{28A0092B-C50C-407E-A947-70E740481C1C}">
                <a14:useLocalDpi xmlns:a14="http://schemas.microsoft.com/office/drawing/2010/main" val="0"/>
              </a:ext>
            </a:extLst>
          </a:blip>
          <a:srcRect b="27608"/>
          <a:stretch/>
        </p:blipFill>
        <p:spPr>
          <a:xfrm>
            <a:off x="4744579" y="4336201"/>
            <a:ext cx="1471386" cy="1195616"/>
          </a:xfrm>
          <a:prstGeom prst="rect">
            <a:avLst/>
          </a:prstGeom>
        </p:spPr>
      </p:pic>
      <p:pic>
        <p:nvPicPr>
          <p:cNvPr id="26" name="Image 25">
            <a:extLst>
              <a:ext uri="{FF2B5EF4-FFF2-40B4-BE49-F238E27FC236}">
                <a16:creationId xmlns:a16="http://schemas.microsoft.com/office/drawing/2014/main" id="{09730E4F-1095-4A41-A5E9-4DCBE6F2C963}"/>
              </a:ext>
            </a:extLst>
          </p:cNvPr>
          <p:cNvPicPr>
            <a:picLocks noChangeAspect="1"/>
          </p:cNvPicPr>
          <p:nvPr/>
        </p:nvPicPr>
        <p:blipFill rotWithShape="1">
          <a:blip r:embed="rId5">
            <a:extLst>
              <a:ext uri="{28A0092B-C50C-407E-A947-70E740481C1C}">
                <a14:useLocalDpi xmlns:a14="http://schemas.microsoft.com/office/drawing/2010/main" val="0"/>
              </a:ext>
            </a:extLst>
          </a:blip>
          <a:srcRect b="37885"/>
          <a:stretch/>
        </p:blipFill>
        <p:spPr>
          <a:xfrm>
            <a:off x="2602690" y="4389025"/>
            <a:ext cx="1480458" cy="1137471"/>
          </a:xfrm>
          <a:prstGeom prst="rect">
            <a:avLst/>
          </a:prstGeom>
        </p:spPr>
      </p:pic>
      <p:pic>
        <p:nvPicPr>
          <p:cNvPr id="30" name="Image 29">
            <a:extLst>
              <a:ext uri="{FF2B5EF4-FFF2-40B4-BE49-F238E27FC236}">
                <a16:creationId xmlns:a16="http://schemas.microsoft.com/office/drawing/2014/main" id="{6EEC9E42-48ED-8A4A-AAA3-8E52036261DD}"/>
              </a:ext>
            </a:extLst>
          </p:cNvPr>
          <p:cNvPicPr>
            <a:picLocks noChangeAspect="1"/>
          </p:cNvPicPr>
          <p:nvPr/>
        </p:nvPicPr>
        <p:blipFill rotWithShape="1">
          <a:blip r:embed="rId6">
            <a:extLst>
              <a:ext uri="{28A0092B-C50C-407E-A947-70E740481C1C}">
                <a14:useLocalDpi xmlns:a14="http://schemas.microsoft.com/office/drawing/2010/main" val="0"/>
              </a:ext>
            </a:extLst>
          </a:blip>
          <a:srcRect t="1" b="37179"/>
          <a:stretch/>
        </p:blipFill>
        <p:spPr>
          <a:xfrm>
            <a:off x="7147874" y="4334509"/>
            <a:ext cx="1297215" cy="990514"/>
          </a:xfrm>
          <a:prstGeom prst="rect">
            <a:avLst/>
          </a:prstGeom>
        </p:spPr>
      </p:pic>
      <p:sp>
        <p:nvSpPr>
          <p:cNvPr id="4" name="Rectangle 3">
            <a:extLst>
              <a:ext uri="{FF2B5EF4-FFF2-40B4-BE49-F238E27FC236}">
                <a16:creationId xmlns:a16="http://schemas.microsoft.com/office/drawing/2014/main" id="{3D9F98DB-DE40-8741-BFC8-9278572F70B9}"/>
              </a:ext>
            </a:extLst>
          </p:cNvPr>
          <p:cNvSpPr/>
          <p:nvPr/>
        </p:nvSpPr>
        <p:spPr>
          <a:xfrm>
            <a:off x="1407210" y="6598006"/>
            <a:ext cx="8058148" cy="261610"/>
          </a:xfrm>
          <a:prstGeom prst="rect">
            <a:avLst/>
          </a:prstGeom>
        </p:spPr>
        <p:txBody>
          <a:bodyPr wrap="square">
            <a:spAutoFit/>
          </a:bodyPr>
          <a:lstStyle/>
          <a:p>
            <a:r>
              <a:rPr lang="fr-FR" sz="1100"/>
              <a:t>Source : DELAVALLEE E., </a:t>
            </a:r>
            <a:r>
              <a:rPr lang="fr-FR" sz="1100" i="1"/>
              <a:t>Les 5 types d’organisations, in : </a:t>
            </a:r>
            <a:r>
              <a:rPr lang="fr-CH" sz="1100">
                <a:hlinkClick r:id="rId7"/>
              </a:rPr>
              <a:t>https://www.questions-de-management.com/4-types-dorganisation/</a:t>
            </a:r>
            <a:r>
              <a:rPr lang="fr-CH" sz="1100"/>
              <a:t>, 2017</a:t>
            </a:r>
            <a:endParaRPr lang="fr-FR" sz="1100"/>
          </a:p>
        </p:txBody>
      </p:sp>
      <p:sp>
        <p:nvSpPr>
          <p:cNvPr id="31" name="ZoneTexte 30">
            <a:extLst>
              <a:ext uri="{FF2B5EF4-FFF2-40B4-BE49-F238E27FC236}">
                <a16:creationId xmlns:a16="http://schemas.microsoft.com/office/drawing/2014/main" id="{F3095117-EC2E-CD48-BF57-5B7B3C4F1012}"/>
              </a:ext>
            </a:extLst>
          </p:cNvPr>
          <p:cNvSpPr txBox="1"/>
          <p:nvPr/>
        </p:nvSpPr>
        <p:spPr>
          <a:xfrm>
            <a:off x="4407396" y="5542524"/>
            <a:ext cx="2319923" cy="579333"/>
          </a:xfrm>
          <a:prstGeom prst="rect">
            <a:avLst/>
          </a:prstGeom>
          <a:noFill/>
        </p:spPr>
        <p:txBody>
          <a:bodyPr wrap="square" rtlCol="0">
            <a:spAutoFit/>
          </a:bodyPr>
          <a:lstStyle/>
          <a:p>
            <a:pPr algn="ctr"/>
            <a:r>
              <a:rPr lang="fr-FR" sz="1600"/>
              <a:t>Centralisée</a:t>
            </a:r>
          </a:p>
          <a:p>
            <a:pPr algn="ctr"/>
            <a:r>
              <a:rPr lang="fr-FR" sz="1600"/>
              <a:t>Cascade de responsabilité</a:t>
            </a:r>
          </a:p>
        </p:txBody>
      </p:sp>
      <p:pic>
        <p:nvPicPr>
          <p:cNvPr id="32" name="Image 31">
            <a:extLst>
              <a:ext uri="{FF2B5EF4-FFF2-40B4-BE49-F238E27FC236}">
                <a16:creationId xmlns:a16="http://schemas.microsoft.com/office/drawing/2014/main" id="{0C947961-B50A-A642-BFBF-A4CC165D9F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165684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normAutofit/>
          </a:bodyPr>
          <a:lstStyle/>
          <a:p>
            <a:r>
              <a:rPr lang="fr-FR" sz="3200"/>
              <a:t>L’organisation personnalisée</a:t>
            </a:r>
            <a:endParaRPr lang="fr-CH" sz="3200"/>
          </a:p>
        </p:txBody>
      </p:sp>
      <p:pic>
        <p:nvPicPr>
          <p:cNvPr id="5" name="Image 4">
            <a:extLst>
              <a:ext uri="{FF2B5EF4-FFF2-40B4-BE49-F238E27FC236}">
                <a16:creationId xmlns:a16="http://schemas.microsoft.com/office/drawing/2014/main" id="{04908C1F-79A3-F048-8AB3-DA6CE9362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550" y="1812472"/>
            <a:ext cx="2120900" cy="2514600"/>
          </a:xfrm>
          <a:prstGeom prst="rect">
            <a:avLst/>
          </a:prstGeom>
        </p:spPr>
      </p:pic>
      <p:sp>
        <p:nvSpPr>
          <p:cNvPr id="6" name="Rectangle : coins arrondis 5">
            <a:extLst>
              <a:ext uri="{FF2B5EF4-FFF2-40B4-BE49-F238E27FC236}">
                <a16:creationId xmlns:a16="http://schemas.microsoft.com/office/drawing/2014/main" id="{78848460-3D32-4D4C-9B7A-55455A71A153}"/>
              </a:ext>
            </a:extLst>
          </p:cNvPr>
          <p:cNvSpPr/>
          <p:nvPr/>
        </p:nvSpPr>
        <p:spPr>
          <a:xfrm>
            <a:off x="628650" y="4507389"/>
            <a:ext cx="4167285" cy="1893411"/>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r>
              <a:rPr lang="fr-FR" sz="1600" b="1">
                <a:solidFill>
                  <a:schemeClr val="tx1"/>
                </a:solidFill>
              </a:rPr>
              <a:t>Autorité : </a:t>
            </a:r>
          </a:p>
          <a:p>
            <a:pPr marL="285750" indent="-285750">
              <a:buFont typeface="Arial" panose="020B0604020202020204" pitchFamily="34" charset="0"/>
              <a:buChar char="•"/>
            </a:pPr>
            <a:r>
              <a:rPr lang="fr-FR" sz="1600">
                <a:solidFill>
                  <a:schemeClr val="tx1"/>
                </a:solidFill>
              </a:rPr>
              <a:t>concentrée dans les mains d’une seule ou même personne (leader)</a:t>
            </a:r>
          </a:p>
          <a:p>
            <a:pPr marL="285750" indent="-285750">
              <a:buFont typeface="Arial" panose="020B0604020202020204" pitchFamily="34" charset="0"/>
              <a:buChar char="•"/>
            </a:pPr>
            <a:r>
              <a:rPr lang="fr-FR" sz="1600">
                <a:solidFill>
                  <a:schemeClr val="tx1"/>
                </a:solidFill>
              </a:rPr>
              <a:t>reconnue par sa vision, sa personnalité et son expertise</a:t>
            </a:r>
          </a:p>
          <a:p>
            <a:pPr marL="285750" indent="-285750">
              <a:buFont typeface="Arial" panose="020B0604020202020204" pitchFamily="34" charset="0"/>
              <a:buChar char="•"/>
            </a:pPr>
            <a:r>
              <a:rPr lang="fr-FR" sz="1600">
                <a:solidFill>
                  <a:schemeClr val="tx1"/>
                </a:solidFill>
              </a:rPr>
              <a:t>le pouvoir de décision est centralisé: les membres exécutent, mais ne décident pas </a:t>
            </a:r>
          </a:p>
          <a:p>
            <a:endParaRPr lang="fr-FR" sz="1600">
              <a:solidFill>
                <a:schemeClr val="tx1"/>
              </a:solidFill>
            </a:endParaRPr>
          </a:p>
        </p:txBody>
      </p:sp>
      <p:sp>
        <p:nvSpPr>
          <p:cNvPr id="7" name="Rectangle : coins arrondis 6">
            <a:extLst>
              <a:ext uri="{FF2B5EF4-FFF2-40B4-BE49-F238E27FC236}">
                <a16:creationId xmlns:a16="http://schemas.microsoft.com/office/drawing/2014/main" id="{36D2DC04-973F-BE48-987C-9B4F09310568}"/>
              </a:ext>
            </a:extLst>
          </p:cNvPr>
          <p:cNvSpPr/>
          <p:nvPr/>
        </p:nvSpPr>
        <p:spPr>
          <a:xfrm>
            <a:off x="4982547" y="4507388"/>
            <a:ext cx="3523849" cy="1893411"/>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r>
              <a:rPr lang="fr-FR" sz="1600" b="1">
                <a:solidFill>
                  <a:schemeClr val="tx1"/>
                </a:solidFill>
              </a:rPr>
              <a:t>Structure</a:t>
            </a:r>
            <a:r>
              <a:rPr lang="fr-FR" sz="1600">
                <a:solidFill>
                  <a:schemeClr val="tx1"/>
                </a:solidFill>
              </a:rPr>
              <a:t> en soleil, en roue de vélo, en étoile</a:t>
            </a:r>
          </a:p>
          <a:p>
            <a:r>
              <a:rPr lang="fr-FR" sz="1600">
                <a:solidFill>
                  <a:schemeClr val="tx1"/>
                </a:solidFill>
                <a:sym typeface="Wingdings" pitchFamily="2" charset="2"/>
              </a:rPr>
              <a:t> </a:t>
            </a:r>
            <a:r>
              <a:rPr lang="fr-FR" sz="1600">
                <a:solidFill>
                  <a:schemeClr val="tx1"/>
                </a:solidFill>
              </a:rPr>
              <a:t>Leader au centre de l’organisation : tous les autres membres lui rapportent directement sans que de réelles interactions s’établissent entre eux</a:t>
            </a:r>
          </a:p>
          <a:p>
            <a:pPr marL="285750" indent="-285750">
              <a:buFont typeface="Arial" panose="020B0604020202020204" pitchFamily="34" charset="0"/>
              <a:buChar char="•"/>
            </a:pPr>
            <a:endParaRPr lang="fr-FR" sz="1600">
              <a:solidFill>
                <a:schemeClr val="tx1"/>
              </a:solidFill>
            </a:endParaRPr>
          </a:p>
        </p:txBody>
      </p:sp>
      <p:pic>
        <p:nvPicPr>
          <p:cNvPr id="8" name="Image 7">
            <a:extLst>
              <a:ext uri="{FF2B5EF4-FFF2-40B4-BE49-F238E27FC236}">
                <a16:creationId xmlns:a16="http://schemas.microsoft.com/office/drawing/2014/main" id="{9BD60E20-73D3-374E-9131-2DAAD9E85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887083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normAutofit/>
          </a:bodyPr>
          <a:lstStyle/>
          <a:p>
            <a:r>
              <a:rPr lang="fr-FR" sz="3200"/>
              <a:t>L’organisation bureaucratique</a:t>
            </a:r>
            <a:endParaRPr lang="fr-CH" sz="3200"/>
          </a:p>
        </p:txBody>
      </p:sp>
      <p:sp>
        <p:nvSpPr>
          <p:cNvPr id="6" name="Rectangle : coins arrondis 5">
            <a:extLst>
              <a:ext uri="{FF2B5EF4-FFF2-40B4-BE49-F238E27FC236}">
                <a16:creationId xmlns:a16="http://schemas.microsoft.com/office/drawing/2014/main" id="{78848460-3D32-4D4C-9B7A-55455A71A153}"/>
              </a:ext>
            </a:extLst>
          </p:cNvPr>
          <p:cNvSpPr/>
          <p:nvPr/>
        </p:nvSpPr>
        <p:spPr>
          <a:xfrm>
            <a:off x="628650" y="4248434"/>
            <a:ext cx="3028950" cy="2260600"/>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r>
              <a:rPr lang="fr-FR" sz="1600" b="1">
                <a:solidFill>
                  <a:schemeClr val="tx1"/>
                </a:solidFill>
              </a:rPr>
              <a:t>Autorité : centralisée </a:t>
            </a:r>
            <a:r>
              <a:rPr lang="fr-FR" sz="1600">
                <a:solidFill>
                  <a:schemeClr val="tx1"/>
                </a:solidFill>
              </a:rPr>
              <a:t>. </a:t>
            </a:r>
          </a:p>
          <a:p>
            <a:pPr marL="285750" indent="-285750">
              <a:buFont typeface="Arial" panose="020B0604020202020204" pitchFamily="34" charset="0"/>
              <a:buChar char="•"/>
            </a:pPr>
            <a:r>
              <a:rPr lang="fr-FR" sz="1600">
                <a:solidFill>
                  <a:schemeClr val="tx1"/>
                </a:solidFill>
              </a:rPr>
              <a:t>Concentrée dans les mains d’une personne ou un groupe de personnes positionnés au sommet de l’organisation.</a:t>
            </a:r>
          </a:p>
          <a:p>
            <a:pPr marL="285750" indent="-285750">
              <a:buFont typeface="Arial" panose="020B0604020202020204" pitchFamily="34" charset="0"/>
              <a:buChar char="•"/>
            </a:pPr>
            <a:r>
              <a:rPr lang="fr-FR" sz="1600">
                <a:solidFill>
                  <a:schemeClr val="tx1"/>
                </a:solidFill>
              </a:rPr>
              <a:t>Autorité statutaire (et non pas personnelle)</a:t>
            </a:r>
          </a:p>
          <a:p>
            <a:endParaRPr lang="fr-FR" sz="1600">
              <a:solidFill>
                <a:schemeClr val="tx1"/>
              </a:solidFill>
            </a:endParaRPr>
          </a:p>
        </p:txBody>
      </p:sp>
      <p:pic>
        <p:nvPicPr>
          <p:cNvPr id="5" name="Image 4">
            <a:extLst>
              <a:ext uri="{FF2B5EF4-FFF2-40B4-BE49-F238E27FC236}">
                <a16:creationId xmlns:a16="http://schemas.microsoft.com/office/drawing/2014/main" id="{F29E46E9-DEFB-7E43-AC77-BC867D772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809994"/>
            <a:ext cx="1828800" cy="2260600"/>
          </a:xfrm>
          <a:prstGeom prst="rect">
            <a:avLst/>
          </a:prstGeom>
        </p:spPr>
      </p:pic>
      <p:sp>
        <p:nvSpPr>
          <p:cNvPr id="7" name="Rectangle : coins arrondis 6">
            <a:extLst>
              <a:ext uri="{FF2B5EF4-FFF2-40B4-BE49-F238E27FC236}">
                <a16:creationId xmlns:a16="http://schemas.microsoft.com/office/drawing/2014/main" id="{5962933E-E8D9-614B-92BA-27B10A93DDFB}"/>
              </a:ext>
            </a:extLst>
          </p:cNvPr>
          <p:cNvSpPr/>
          <p:nvPr/>
        </p:nvSpPr>
        <p:spPr>
          <a:xfrm>
            <a:off x="3884646" y="4248433"/>
            <a:ext cx="5016758" cy="2260600"/>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tx1"/>
                </a:solidFill>
              </a:rPr>
              <a:t>Mode de régulation </a:t>
            </a:r>
            <a:r>
              <a:rPr lang="fr-FR" sz="1600">
                <a:solidFill>
                  <a:schemeClr val="tx1"/>
                </a:solidFill>
              </a:rPr>
              <a:t>des comportements formalisée: -</a:t>
            </a:r>
          </a:p>
          <a:p>
            <a:pPr marL="285750" indent="-285750">
              <a:buFont typeface="Arial" panose="020B0604020202020204" pitchFamily="34" charset="0"/>
              <a:buChar char="•"/>
            </a:pPr>
            <a:r>
              <a:rPr lang="fr-FR" sz="1600" b="1">
                <a:solidFill>
                  <a:schemeClr val="tx1"/>
                </a:solidFill>
              </a:rPr>
              <a:t>Fonctions : </a:t>
            </a:r>
            <a:r>
              <a:rPr lang="fr-FR" sz="1600">
                <a:solidFill>
                  <a:schemeClr val="tx1"/>
                </a:solidFill>
              </a:rPr>
              <a:t>les contributions individuelles sont formalisées à travers des postes aux frontières précises</a:t>
            </a:r>
          </a:p>
          <a:p>
            <a:pPr marL="285750" indent="-285750">
              <a:buFont typeface="Arial" panose="020B0604020202020204" pitchFamily="34" charset="0"/>
              <a:buChar char="•"/>
            </a:pPr>
            <a:r>
              <a:rPr lang="fr-FR" sz="1600" b="1">
                <a:solidFill>
                  <a:schemeClr val="tx1"/>
                </a:solidFill>
              </a:rPr>
              <a:t>Coordination </a:t>
            </a:r>
            <a:r>
              <a:rPr lang="fr-FR" sz="1600">
                <a:solidFill>
                  <a:schemeClr val="tx1"/>
                </a:solidFill>
              </a:rPr>
              <a:t>: chaque problème de coordination est traduit en procédure </a:t>
            </a:r>
            <a:r>
              <a:rPr lang="fr-FR" sz="1600">
                <a:solidFill>
                  <a:schemeClr val="tx1"/>
                </a:solidFill>
                <a:sym typeface="Wingdings" pitchFamily="2" charset="2"/>
              </a:rPr>
              <a:t> règles permettent de se coordonner sans avoir besoin de se voir, ni même de se parler.</a:t>
            </a:r>
            <a:endParaRPr lang="fr-FR" sz="1600">
              <a:solidFill>
                <a:schemeClr val="tx1"/>
              </a:solidFill>
            </a:endParaRPr>
          </a:p>
        </p:txBody>
      </p:sp>
      <p:pic>
        <p:nvPicPr>
          <p:cNvPr id="8" name="Image 7">
            <a:extLst>
              <a:ext uri="{FF2B5EF4-FFF2-40B4-BE49-F238E27FC236}">
                <a16:creationId xmlns:a16="http://schemas.microsoft.com/office/drawing/2014/main" id="{D498C383-CCED-A048-AC8A-C6EB34428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1682088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317BBF-D7AD-394E-97B1-547D88C098AE}"/>
              </a:ext>
            </a:extLst>
          </p:cNvPr>
          <p:cNvSpPr>
            <a:spLocks noGrp="1"/>
          </p:cNvSpPr>
          <p:nvPr>
            <p:ph type="title"/>
          </p:nvPr>
        </p:nvSpPr>
        <p:spPr/>
        <p:txBody>
          <a:bodyPr/>
          <a:lstStyle/>
          <a:p>
            <a:r>
              <a:rPr lang="fr-FR">
                <a:latin typeface="Arial Rounded MT Bold"/>
                <a:cs typeface="Poppins"/>
              </a:rPr>
              <a:t>Paradigm21</a:t>
            </a:r>
          </a:p>
        </p:txBody>
      </p:sp>
      <p:sp>
        <p:nvSpPr>
          <p:cNvPr id="4" name="Title 1">
            <a:extLst>
              <a:ext uri="{FF2B5EF4-FFF2-40B4-BE49-F238E27FC236}">
                <a16:creationId xmlns:a16="http://schemas.microsoft.com/office/drawing/2014/main" id="{106C944F-808F-9541-A80D-DEABC2E4B50A}"/>
              </a:ext>
            </a:extLst>
          </p:cNvPr>
          <p:cNvSpPr txBox="1">
            <a:spLocks/>
          </p:cNvSpPr>
          <p:nvPr/>
        </p:nvSpPr>
        <p:spPr>
          <a:xfrm>
            <a:off x="5374956" y="2556500"/>
            <a:ext cx="3311844" cy="335571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fr-CH" sz="2400" spc="-150">
                <a:solidFill>
                  <a:srgbClr val="000000"/>
                </a:solidFill>
                <a:latin typeface="Arial" panose="020B0604020202020204" pitchFamily="34" charset="0"/>
                <a:cs typeface="Arial" panose="020B0604020202020204" pitchFamily="34" charset="0"/>
              </a:rPr>
              <a:t>« Nous accompagnons les organisations vers un nouveau paradigme, basé sur une culture agile, l'intelligence collective et une performance globale durable. »</a:t>
            </a:r>
            <a:br>
              <a:rPr lang="fr-CH" sz="2400" spc="-150">
                <a:solidFill>
                  <a:srgbClr val="000000"/>
                </a:solidFill>
                <a:latin typeface="Arial" panose="020B0604020202020204" pitchFamily="34" charset="0"/>
                <a:cs typeface="Arial" panose="020B0604020202020204" pitchFamily="34" charset="0"/>
              </a:rPr>
            </a:br>
            <a:br>
              <a:rPr lang="fr-CH" sz="2800" b="1" spc="-150">
                <a:solidFill>
                  <a:srgbClr val="000000"/>
                </a:solidFill>
                <a:latin typeface="Arial" panose="020B0604020202020204" pitchFamily="34" charset="0"/>
                <a:cs typeface="Arial" panose="020B0604020202020204" pitchFamily="34" charset="0"/>
              </a:rPr>
            </a:br>
            <a:endParaRPr lang="fr-CH" sz="1400" spc="-150">
              <a:solidFill>
                <a:srgbClr val="000000"/>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D7AC5892-42F0-9946-AE56-60FA1577F7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64379" y="671356"/>
            <a:ext cx="1849902" cy="758128"/>
          </a:xfrm>
          <a:prstGeom prst="rect">
            <a:avLst/>
          </a:prstGeom>
        </p:spPr>
      </p:pic>
      <p:sp>
        <p:nvSpPr>
          <p:cNvPr id="7" name="Subtitle 2">
            <a:extLst>
              <a:ext uri="{FF2B5EF4-FFF2-40B4-BE49-F238E27FC236}">
                <a16:creationId xmlns:a16="http://schemas.microsoft.com/office/drawing/2014/main" id="{DBE95826-7FA1-4C45-8410-46799E55C546}"/>
              </a:ext>
            </a:extLst>
          </p:cNvPr>
          <p:cNvSpPr txBox="1">
            <a:spLocks/>
          </p:cNvSpPr>
          <p:nvPr/>
        </p:nvSpPr>
        <p:spPr>
          <a:xfrm>
            <a:off x="5079744" y="5172650"/>
            <a:ext cx="3081576" cy="8054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chemeClr val="bg1">
                    <a:lumMod val="85000"/>
                  </a:schemeClr>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algn="r">
              <a:spcBef>
                <a:spcPts val="0"/>
              </a:spcBef>
            </a:pPr>
            <a:r>
              <a:rPr lang="en-US" sz="2400">
                <a:solidFill>
                  <a:srgbClr val="12BFB1"/>
                </a:solidFill>
              </a:rPr>
              <a:t>www.paradigm21.ch</a:t>
            </a:r>
          </a:p>
        </p:txBody>
      </p:sp>
      <p:pic>
        <p:nvPicPr>
          <p:cNvPr id="3" name="Picture 7">
            <a:extLst>
              <a:ext uri="{FF2B5EF4-FFF2-40B4-BE49-F238E27FC236}">
                <a16:creationId xmlns:a16="http://schemas.microsoft.com/office/drawing/2014/main" id="{855D0FA6-A8D5-4E2C-8832-8405E8E5878B}"/>
              </a:ext>
            </a:extLst>
          </p:cNvPr>
          <p:cNvPicPr>
            <a:picLocks noChangeAspect="1"/>
          </p:cNvPicPr>
          <p:nvPr/>
        </p:nvPicPr>
        <p:blipFill>
          <a:blip r:embed="rId4"/>
          <a:stretch>
            <a:fillRect/>
          </a:stretch>
        </p:blipFill>
        <p:spPr>
          <a:xfrm>
            <a:off x="725162" y="2680520"/>
            <a:ext cx="4060299" cy="2662668"/>
          </a:xfrm>
          <a:prstGeom prst="rect">
            <a:avLst/>
          </a:prstGeom>
        </p:spPr>
      </p:pic>
    </p:spTree>
    <p:extLst>
      <p:ext uri="{BB962C8B-B14F-4D97-AF65-F5344CB8AC3E}">
        <p14:creationId xmlns:p14="http://schemas.microsoft.com/office/powerpoint/2010/main" val="4096020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t>L’organisation pyramidale</a:t>
            </a:r>
            <a:endParaRPr lang="fr-CH"/>
          </a:p>
        </p:txBody>
      </p:sp>
      <p:sp>
        <p:nvSpPr>
          <p:cNvPr id="6" name="Rectangle : coins arrondis 5">
            <a:extLst>
              <a:ext uri="{FF2B5EF4-FFF2-40B4-BE49-F238E27FC236}">
                <a16:creationId xmlns:a16="http://schemas.microsoft.com/office/drawing/2014/main" id="{78848460-3D32-4D4C-9B7A-55455A71A153}"/>
              </a:ext>
            </a:extLst>
          </p:cNvPr>
          <p:cNvSpPr/>
          <p:nvPr/>
        </p:nvSpPr>
        <p:spPr>
          <a:xfrm>
            <a:off x="628650" y="4248434"/>
            <a:ext cx="5193652" cy="1893411"/>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tx1"/>
                </a:solidFill>
              </a:rPr>
              <a:t>Autorité déléguée: </a:t>
            </a:r>
          </a:p>
          <a:p>
            <a:pPr marL="285750" indent="-285750">
              <a:buFont typeface="Arial" panose="020B0604020202020204" pitchFamily="34" charset="0"/>
              <a:buChar char="•"/>
            </a:pPr>
            <a:r>
              <a:rPr lang="fr-FR" sz="1600">
                <a:solidFill>
                  <a:schemeClr val="tx1"/>
                </a:solidFill>
              </a:rPr>
              <a:t>Permet de prendre ou faire prendre les décisions permettant d’assumer ses responsabilités</a:t>
            </a:r>
          </a:p>
          <a:p>
            <a:pPr marL="285750" indent="-285750">
              <a:buFont typeface="Arial" panose="020B0604020202020204" pitchFamily="34" charset="0"/>
              <a:buChar char="•"/>
            </a:pPr>
            <a:r>
              <a:rPr lang="fr-FR" sz="1600">
                <a:solidFill>
                  <a:schemeClr val="tx1"/>
                </a:solidFill>
              </a:rPr>
              <a:t>Trouve une légitimité auprès de ceux sur lesquels elle est exercée : pas directement lié à sa personnalité et son expertise mais davantage à son style de management.</a:t>
            </a:r>
          </a:p>
        </p:txBody>
      </p:sp>
      <p:pic>
        <p:nvPicPr>
          <p:cNvPr id="5" name="Image 4">
            <a:extLst>
              <a:ext uri="{FF2B5EF4-FFF2-40B4-BE49-F238E27FC236}">
                <a16:creationId xmlns:a16="http://schemas.microsoft.com/office/drawing/2014/main" id="{3CC818D9-9B1C-DA4F-94D4-7AD472047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050" y="1792514"/>
            <a:ext cx="1993900" cy="2260600"/>
          </a:xfrm>
          <a:prstGeom prst="rect">
            <a:avLst/>
          </a:prstGeom>
        </p:spPr>
      </p:pic>
      <p:sp>
        <p:nvSpPr>
          <p:cNvPr id="7" name="Rectangle : coins arrondis 6">
            <a:extLst>
              <a:ext uri="{FF2B5EF4-FFF2-40B4-BE49-F238E27FC236}">
                <a16:creationId xmlns:a16="http://schemas.microsoft.com/office/drawing/2014/main" id="{5F464607-6B72-6744-8384-19EF59271687}"/>
              </a:ext>
            </a:extLst>
          </p:cNvPr>
          <p:cNvSpPr/>
          <p:nvPr/>
        </p:nvSpPr>
        <p:spPr>
          <a:xfrm>
            <a:off x="6101223" y="4229483"/>
            <a:ext cx="2072394" cy="1893411"/>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tx1"/>
                </a:solidFill>
              </a:rPr>
              <a:t>Structure en râteau </a:t>
            </a:r>
            <a:r>
              <a:rPr lang="fr-FR" sz="1600">
                <a:solidFill>
                  <a:schemeClr val="tx1"/>
                </a:solidFill>
              </a:rPr>
              <a:t>qui en découle s’apparente à une cascade de responsabilités</a:t>
            </a:r>
          </a:p>
          <a:p>
            <a:pPr marL="285750" indent="-285750">
              <a:buFontTx/>
              <a:buChar char="-"/>
            </a:pPr>
            <a:r>
              <a:rPr lang="fr-FR" sz="1600">
                <a:solidFill>
                  <a:schemeClr val="tx1"/>
                </a:solidFill>
              </a:rPr>
              <a:t>Fonctionnelle</a:t>
            </a:r>
          </a:p>
          <a:p>
            <a:pPr marL="285750" indent="-285750">
              <a:buFontTx/>
              <a:buChar char="-"/>
            </a:pPr>
            <a:r>
              <a:rPr lang="fr-FR" sz="1600" err="1">
                <a:solidFill>
                  <a:schemeClr val="tx1"/>
                </a:solidFill>
              </a:rPr>
              <a:t>Divisionnelle</a:t>
            </a:r>
            <a:endParaRPr lang="fr-FR" sz="1600">
              <a:solidFill>
                <a:schemeClr val="tx1"/>
              </a:solidFill>
            </a:endParaRPr>
          </a:p>
        </p:txBody>
      </p:sp>
      <p:pic>
        <p:nvPicPr>
          <p:cNvPr id="8" name="Image 7">
            <a:extLst>
              <a:ext uri="{FF2B5EF4-FFF2-40B4-BE49-F238E27FC236}">
                <a16:creationId xmlns:a16="http://schemas.microsoft.com/office/drawing/2014/main" id="{A1DC9CCB-DB78-0B47-93D8-E5CE05BA1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209535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t>L’organisation duale</a:t>
            </a:r>
            <a:endParaRPr lang="fr-CH"/>
          </a:p>
        </p:txBody>
      </p:sp>
      <p:sp>
        <p:nvSpPr>
          <p:cNvPr id="6" name="Rectangle : coins arrondis 5">
            <a:extLst>
              <a:ext uri="{FF2B5EF4-FFF2-40B4-BE49-F238E27FC236}">
                <a16:creationId xmlns:a16="http://schemas.microsoft.com/office/drawing/2014/main" id="{78848460-3D32-4D4C-9B7A-55455A71A153}"/>
              </a:ext>
            </a:extLst>
          </p:cNvPr>
          <p:cNvSpPr/>
          <p:nvPr/>
        </p:nvSpPr>
        <p:spPr>
          <a:xfrm>
            <a:off x="628650" y="4248434"/>
            <a:ext cx="5697505" cy="1893411"/>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tx1"/>
                </a:solidFill>
              </a:rPr>
              <a:t>Autorité partagée </a:t>
            </a:r>
            <a:r>
              <a:rPr lang="fr-FR" sz="1600">
                <a:solidFill>
                  <a:schemeClr val="tx1"/>
                </a:solidFill>
              </a:rPr>
              <a:t>en deux </a:t>
            </a:r>
            <a:r>
              <a:rPr lang="fr-FR" sz="1600" b="1">
                <a:solidFill>
                  <a:schemeClr val="tx1"/>
                </a:solidFill>
              </a:rPr>
              <a:t>: </a:t>
            </a:r>
            <a:endParaRPr lang="fr-FR" sz="1600">
              <a:solidFill>
                <a:schemeClr val="tx1"/>
              </a:solidFill>
            </a:endParaRPr>
          </a:p>
          <a:p>
            <a:pPr marL="285750" indent="-285750">
              <a:buFont typeface="Arial" panose="020B0604020202020204" pitchFamily="34" charset="0"/>
              <a:buChar char="•"/>
            </a:pPr>
            <a:r>
              <a:rPr lang="fr-FR" sz="1600" b="1">
                <a:solidFill>
                  <a:schemeClr val="tx1"/>
                </a:solidFill>
              </a:rPr>
              <a:t>Hiérarchique</a:t>
            </a:r>
            <a:r>
              <a:rPr lang="fr-FR" sz="1600">
                <a:solidFill>
                  <a:schemeClr val="tx1"/>
                </a:solidFill>
              </a:rPr>
              <a:t>: ceux chargé d’obtenir des résultats liés à l’activité et la finalité de l’organisation (garants de l’efficacité)</a:t>
            </a:r>
          </a:p>
          <a:p>
            <a:pPr marL="285750" indent="-285750">
              <a:buFont typeface="Arial" panose="020B0604020202020204" pitchFamily="34" charset="0"/>
              <a:buChar char="•"/>
            </a:pPr>
            <a:r>
              <a:rPr lang="fr-FR" sz="1600" b="1">
                <a:solidFill>
                  <a:schemeClr val="tx1"/>
                </a:solidFill>
              </a:rPr>
              <a:t>Fonctionnelle : </a:t>
            </a:r>
            <a:r>
              <a:rPr lang="fr-FR" sz="1600">
                <a:solidFill>
                  <a:schemeClr val="tx1"/>
                </a:solidFill>
              </a:rPr>
              <a:t>ceux en charge de la gestion de ses ressources financières, technologiques, matérielles et humaines (garants de l’efficience)</a:t>
            </a:r>
          </a:p>
        </p:txBody>
      </p:sp>
      <p:pic>
        <p:nvPicPr>
          <p:cNvPr id="7" name="Image 6">
            <a:extLst>
              <a:ext uri="{FF2B5EF4-FFF2-40B4-BE49-F238E27FC236}">
                <a16:creationId xmlns:a16="http://schemas.microsoft.com/office/drawing/2014/main" id="{8BEDB5CB-83F6-684F-912E-FBB72094D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50" y="1952172"/>
            <a:ext cx="1841500" cy="2235200"/>
          </a:xfrm>
          <a:prstGeom prst="rect">
            <a:avLst/>
          </a:prstGeom>
        </p:spPr>
      </p:pic>
      <p:sp>
        <p:nvSpPr>
          <p:cNvPr id="8" name="Rectangle : coins arrondis 7">
            <a:extLst>
              <a:ext uri="{FF2B5EF4-FFF2-40B4-BE49-F238E27FC236}">
                <a16:creationId xmlns:a16="http://schemas.microsoft.com/office/drawing/2014/main" id="{A715E889-D42B-034F-B810-8EA023F313A4}"/>
              </a:ext>
            </a:extLst>
          </p:cNvPr>
          <p:cNvSpPr/>
          <p:nvPr/>
        </p:nvSpPr>
        <p:spPr>
          <a:xfrm>
            <a:off x="6428790" y="4248434"/>
            <a:ext cx="2258008" cy="1893411"/>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a:solidFill>
                  <a:schemeClr val="tx1"/>
                </a:solidFill>
              </a:rPr>
              <a:t>Structure matricielle : </a:t>
            </a:r>
            <a:r>
              <a:rPr lang="fr-FR" sz="1600">
                <a:solidFill>
                  <a:schemeClr val="tx1"/>
                </a:solidFill>
              </a:rPr>
              <a:t>certains membres doivent reporter à plusieurs personnes simultanément. </a:t>
            </a:r>
          </a:p>
          <a:p>
            <a:pPr marL="285750" indent="-285750">
              <a:buFont typeface="Arial" panose="020B0604020202020204" pitchFamily="34" charset="0"/>
              <a:buChar char="•"/>
            </a:pPr>
            <a:endParaRPr lang="fr-FR" sz="1600">
              <a:solidFill>
                <a:schemeClr val="tx1"/>
              </a:solidFill>
            </a:endParaRPr>
          </a:p>
        </p:txBody>
      </p:sp>
      <p:pic>
        <p:nvPicPr>
          <p:cNvPr id="9" name="Image 8">
            <a:extLst>
              <a:ext uri="{FF2B5EF4-FFF2-40B4-BE49-F238E27FC236}">
                <a16:creationId xmlns:a16="http://schemas.microsoft.com/office/drawing/2014/main" id="{DA32E88E-1652-DE44-A5A8-CCB4E3810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1932977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latin typeface="Arial Rounded MT Bold"/>
                <a:cs typeface="Poppins"/>
              </a:rPr>
              <a:t>b. Structures aplaties</a:t>
            </a:r>
            <a:endParaRPr lang="fr-CH">
              <a:latin typeface="Arial Rounded MT Bold"/>
              <a:cs typeface="Poppins"/>
            </a:endParaRPr>
          </a:p>
        </p:txBody>
      </p:sp>
      <p:sp>
        <p:nvSpPr>
          <p:cNvPr id="3" name="Rectangle : coins arrondis 2">
            <a:extLst>
              <a:ext uri="{FF2B5EF4-FFF2-40B4-BE49-F238E27FC236}">
                <a16:creationId xmlns:a16="http://schemas.microsoft.com/office/drawing/2014/main" id="{C392BD3F-0ED5-4044-98D5-C6555CF38D9A}"/>
              </a:ext>
            </a:extLst>
          </p:cNvPr>
          <p:cNvSpPr/>
          <p:nvPr/>
        </p:nvSpPr>
        <p:spPr>
          <a:xfrm>
            <a:off x="595993" y="1959468"/>
            <a:ext cx="3084934" cy="1840076"/>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endParaRPr lang="fr-FR" b="1">
              <a:solidFill>
                <a:schemeClr val="tx1"/>
              </a:solidFill>
            </a:endParaRPr>
          </a:p>
          <a:p>
            <a:r>
              <a:rPr lang="fr-FR" sz="1600" b="1">
                <a:solidFill>
                  <a:schemeClr val="tx1"/>
                </a:solidFill>
              </a:rPr>
              <a:t>Définition</a:t>
            </a:r>
            <a:endParaRPr lang="fr-FR" b="1">
              <a:solidFill>
                <a:schemeClr val="tx1"/>
              </a:solidFill>
              <a:cs typeface="Calibri" panose="020F0502020204030204"/>
            </a:endParaRPr>
          </a:p>
          <a:p>
            <a:r>
              <a:rPr lang="fr-FR" sz="1600">
                <a:solidFill>
                  <a:schemeClr val="tx1"/>
                </a:solidFill>
              </a:rPr>
              <a:t>La structure plate tend à gommer les différences hiérarchique et permettre à l’ensemble du personnel d’être créatif et à l’écoute des besoins.</a:t>
            </a:r>
            <a:endParaRPr lang="fr-FR" sz="1600">
              <a:solidFill>
                <a:schemeClr val="tx1"/>
              </a:solidFill>
              <a:cs typeface="Calibri"/>
            </a:endParaRP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sp>
        <p:nvSpPr>
          <p:cNvPr id="16" name="ZoneTexte 15">
            <a:extLst>
              <a:ext uri="{FF2B5EF4-FFF2-40B4-BE49-F238E27FC236}">
                <a16:creationId xmlns:a16="http://schemas.microsoft.com/office/drawing/2014/main" id="{016FA7A3-6155-C24C-9426-73D9F5AC129F}"/>
              </a:ext>
            </a:extLst>
          </p:cNvPr>
          <p:cNvSpPr txBox="1"/>
          <p:nvPr/>
        </p:nvSpPr>
        <p:spPr>
          <a:xfrm>
            <a:off x="704094" y="4173522"/>
            <a:ext cx="2274644" cy="369332"/>
          </a:xfrm>
          <a:prstGeom prst="rect">
            <a:avLst/>
          </a:prstGeom>
          <a:noFill/>
        </p:spPr>
        <p:txBody>
          <a:bodyPr wrap="square" rtlCol="0">
            <a:spAutoFit/>
          </a:bodyPr>
          <a:lstStyle/>
          <a:p>
            <a:r>
              <a:rPr lang="fr-FR" b="1"/>
              <a:t>HORIZONTARCHIQUE</a:t>
            </a:r>
          </a:p>
        </p:txBody>
      </p:sp>
      <p:sp>
        <p:nvSpPr>
          <p:cNvPr id="17" name="ZoneTexte 16">
            <a:extLst>
              <a:ext uri="{FF2B5EF4-FFF2-40B4-BE49-F238E27FC236}">
                <a16:creationId xmlns:a16="http://schemas.microsoft.com/office/drawing/2014/main" id="{3D1CC7CC-64F3-9241-8680-5E34A7ECBF0D}"/>
              </a:ext>
            </a:extLst>
          </p:cNvPr>
          <p:cNvSpPr txBox="1"/>
          <p:nvPr/>
        </p:nvSpPr>
        <p:spPr>
          <a:xfrm>
            <a:off x="3574426" y="4169250"/>
            <a:ext cx="1879317" cy="646331"/>
          </a:xfrm>
          <a:prstGeom prst="rect">
            <a:avLst/>
          </a:prstGeom>
          <a:noFill/>
        </p:spPr>
        <p:txBody>
          <a:bodyPr wrap="square" rtlCol="0">
            <a:spAutoFit/>
          </a:bodyPr>
          <a:lstStyle/>
          <a:p>
            <a:r>
              <a:rPr lang="fr-FR" b="1"/>
              <a:t>HOLACRATIQUE/</a:t>
            </a:r>
          </a:p>
          <a:p>
            <a:r>
              <a:rPr lang="fr-FR" b="1"/>
              <a:t>SOCIOCRATIQUE</a:t>
            </a:r>
          </a:p>
        </p:txBody>
      </p:sp>
      <p:sp>
        <p:nvSpPr>
          <p:cNvPr id="20" name="ZoneTexte 19">
            <a:extLst>
              <a:ext uri="{FF2B5EF4-FFF2-40B4-BE49-F238E27FC236}">
                <a16:creationId xmlns:a16="http://schemas.microsoft.com/office/drawing/2014/main" id="{CC61B1CC-FFCD-5949-9030-63510A911701}"/>
              </a:ext>
            </a:extLst>
          </p:cNvPr>
          <p:cNvSpPr txBox="1"/>
          <p:nvPr/>
        </p:nvSpPr>
        <p:spPr>
          <a:xfrm>
            <a:off x="6686115" y="4158026"/>
            <a:ext cx="1724514" cy="369332"/>
          </a:xfrm>
          <a:prstGeom prst="rect">
            <a:avLst/>
          </a:prstGeom>
          <a:noFill/>
        </p:spPr>
        <p:txBody>
          <a:bodyPr wrap="square" rtlCol="0">
            <a:spAutoFit/>
          </a:bodyPr>
          <a:lstStyle/>
          <a:p>
            <a:r>
              <a:rPr lang="fr-FR" b="1"/>
              <a:t>EN RESEAU</a:t>
            </a:r>
          </a:p>
        </p:txBody>
      </p:sp>
      <p:sp>
        <p:nvSpPr>
          <p:cNvPr id="24" name="Rectangle : coins arrondis 23">
            <a:extLst>
              <a:ext uri="{FF2B5EF4-FFF2-40B4-BE49-F238E27FC236}">
                <a16:creationId xmlns:a16="http://schemas.microsoft.com/office/drawing/2014/main" id="{22FE3A97-6D98-8445-AA53-5BDB40F59510}"/>
              </a:ext>
            </a:extLst>
          </p:cNvPr>
          <p:cNvSpPr/>
          <p:nvPr/>
        </p:nvSpPr>
        <p:spPr>
          <a:xfrm>
            <a:off x="3893305" y="1958103"/>
            <a:ext cx="4933453" cy="1840076"/>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endParaRPr lang="fr-FR" b="1">
              <a:solidFill>
                <a:schemeClr val="tx1"/>
              </a:solidFill>
            </a:endParaRPr>
          </a:p>
          <a:p>
            <a:endParaRPr lang="fr-FR" sz="1600" b="1">
              <a:solidFill>
                <a:schemeClr val="tx1"/>
              </a:solidFill>
            </a:endParaRPr>
          </a:p>
          <a:p>
            <a:r>
              <a:rPr lang="fr-FR" sz="1600" b="1">
                <a:solidFill>
                  <a:schemeClr val="tx1"/>
                </a:solidFill>
              </a:rPr>
              <a:t>Mode de fonctionnement:   </a:t>
            </a:r>
          </a:p>
          <a:p>
            <a:pPr marL="285750" indent="-285750">
              <a:buFontTx/>
              <a:buChar char="-"/>
            </a:pPr>
            <a:r>
              <a:rPr lang="fr-FR" sz="1600">
                <a:solidFill>
                  <a:schemeClr val="tx1"/>
                </a:solidFill>
              </a:rPr>
              <a:t>Raison d’être et axes stratégiques communs</a:t>
            </a:r>
          </a:p>
          <a:p>
            <a:pPr marL="285750" indent="-285750">
              <a:buFontTx/>
              <a:buChar char="-"/>
            </a:pPr>
            <a:r>
              <a:rPr lang="fr-FR" sz="1600">
                <a:solidFill>
                  <a:schemeClr val="tx1"/>
                </a:solidFill>
              </a:rPr>
              <a:t>Management collectif ou délégué en rôles où les leaders sont au service du reste du collectif</a:t>
            </a:r>
          </a:p>
          <a:p>
            <a:pPr marL="285750" indent="-285750">
              <a:buFontTx/>
              <a:buChar char="-"/>
            </a:pPr>
            <a:r>
              <a:rPr lang="fr-FR" sz="1600">
                <a:solidFill>
                  <a:schemeClr val="tx1"/>
                </a:solidFill>
              </a:rPr>
              <a:t>Autorité distribuée selon le principe de subsidiarité: pouvoir de décision décentralisé et responsabilité collective</a:t>
            </a:r>
            <a:endParaRPr lang="fr-FR" sz="1600">
              <a:solidFill>
                <a:schemeClr val="tx1"/>
              </a:solidFill>
              <a:cs typeface="Calibri"/>
            </a:endParaRP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sp>
        <p:nvSpPr>
          <p:cNvPr id="27" name="ZoneTexte 26">
            <a:extLst>
              <a:ext uri="{FF2B5EF4-FFF2-40B4-BE49-F238E27FC236}">
                <a16:creationId xmlns:a16="http://schemas.microsoft.com/office/drawing/2014/main" id="{6833E90F-CF53-2E49-AD9F-5CB4E97B0CC4}"/>
              </a:ext>
            </a:extLst>
          </p:cNvPr>
          <p:cNvSpPr txBox="1"/>
          <p:nvPr/>
        </p:nvSpPr>
        <p:spPr>
          <a:xfrm>
            <a:off x="704094" y="5939135"/>
            <a:ext cx="2062371" cy="338554"/>
          </a:xfrm>
          <a:prstGeom prst="rect">
            <a:avLst/>
          </a:prstGeom>
          <a:noFill/>
        </p:spPr>
        <p:txBody>
          <a:bodyPr wrap="square" rtlCol="0">
            <a:spAutoFit/>
          </a:bodyPr>
          <a:lstStyle/>
          <a:p>
            <a:pPr algn="ctr"/>
            <a:r>
              <a:rPr lang="fr-FR" sz="1600"/>
              <a:t>Principe de délégation</a:t>
            </a:r>
          </a:p>
        </p:txBody>
      </p:sp>
      <p:sp>
        <p:nvSpPr>
          <p:cNvPr id="28" name="ZoneTexte 27">
            <a:extLst>
              <a:ext uri="{FF2B5EF4-FFF2-40B4-BE49-F238E27FC236}">
                <a16:creationId xmlns:a16="http://schemas.microsoft.com/office/drawing/2014/main" id="{BE5DACDB-E562-F246-B127-40FE1C004B56}"/>
              </a:ext>
            </a:extLst>
          </p:cNvPr>
          <p:cNvSpPr txBox="1"/>
          <p:nvPr/>
        </p:nvSpPr>
        <p:spPr>
          <a:xfrm>
            <a:off x="3280287" y="5869357"/>
            <a:ext cx="2304567" cy="584775"/>
          </a:xfrm>
          <a:prstGeom prst="rect">
            <a:avLst/>
          </a:prstGeom>
          <a:noFill/>
        </p:spPr>
        <p:txBody>
          <a:bodyPr wrap="square" rtlCol="0">
            <a:spAutoFit/>
          </a:bodyPr>
          <a:lstStyle/>
          <a:p>
            <a:pPr algn="ctr"/>
            <a:r>
              <a:rPr lang="fr-FR" sz="1600"/>
              <a:t>Principe de subsidiarité et gouvernance partagée</a:t>
            </a:r>
          </a:p>
        </p:txBody>
      </p:sp>
      <p:sp>
        <p:nvSpPr>
          <p:cNvPr id="29" name="ZoneTexte 28">
            <a:extLst>
              <a:ext uri="{FF2B5EF4-FFF2-40B4-BE49-F238E27FC236}">
                <a16:creationId xmlns:a16="http://schemas.microsoft.com/office/drawing/2014/main" id="{76B43ECF-9DD5-034E-9F23-8E45E1142AFF}"/>
              </a:ext>
            </a:extLst>
          </p:cNvPr>
          <p:cNvSpPr txBox="1"/>
          <p:nvPr/>
        </p:nvSpPr>
        <p:spPr>
          <a:xfrm>
            <a:off x="6098676" y="5828409"/>
            <a:ext cx="2553687" cy="584775"/>
          </a:xfrm>
          <a:prstGeom prst="rect">
            <a:avLst/>
          </a:prstGeom>
          <a:noFill/>
        </p:spPr>
        <p:txBody>
          <a:bodyPr wrap="square" rtlCol="0">
            <a:spAutoFit/>
          </a:bodyPr>
          <a:lstStyle/>
          <a:p>
            <a:pPr algn="ctr"/>
            <a:r>
              <a:rPr lang="fr-FR" sz="1600"/>
              <a:t>Principe de subsidiarité et gouvernance distribuée </a:t>
            </a:r>
          </a:p>
        </p:txBody>
      </p:sp>
      <p:pic>
        <p:nvPicPr>
          <p:cNvPr id="6" name="Image 5">
            <a:extLst>
              <a:ext uri="{FF2B5EF4-FFF2-40B4-BE49-F238E27FC236}">
                <a16:creationId xmlns:a16="http://schemas.microsoft.com/office/drawing/2014/main" id="{3F1D5FC7-8236-E743-8D49-E1380F24C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115" y="4664083"/>
            <a:ext cx="1190058" cy="1241800"/>
          </a:xfrm>
          <a:prstGeom prst="rect">
            <a:avLst/>
          </a:prstGeom>
        </p:spPr>
      </p:pic>
      <p:pic>
        <p:nvPicPr>
          <p:cNvPr id="8" name="Image 7">
            <a:extLst>
              <a:ext uri="{FF2B5EF4-FFF2-40B4-BE49-F238E27FC236}">
                <a16:creationId xmlns:a16="http://schemas.microsoft.com/office/drawing/2014/main" id="{8893EACA-D31F-DB4A-B922-7CD0909D2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05" y="4690878"/>
            <a:ext cx="2482342" cy="1191524"/>
          </a:xfrm>
          <a:prstGeom prst="rect">
            <a:avLst/>
          </a:prstGeom>
        </p:spPr>
      </p:pic>
      <p:pic>
        <p:nvPicPr>
          <p:cNvPr id="10" name="Image 9">
            <a:extLst>
              <a:ext uri="{FF2B5EF4-FFF2-40B4-BE49-F238E27FC236}">
                <a16:creationId xmlns:a16="http://schemas.microsoft.com/office/drawing/2014/main" id="{A38B402F-03F4-B64C-B85E-D7AEE2B68E8D}"/>
              </a:ext>
            </a:extLst>
          </p:cNvPr>
          <p:cNvPicPr>
            <a:picLocks noChangeAspect="1"/>
          </p:cNvPicPr>
          <p:nvPr/>
        </p:nvPicPr>
        <p:blipFill rotWithShape="1">
          <a:blip r:embed="rId5">
            <a:extLst>
              <a:ext uri="{28A0092B-C50C-407E-A947-70E740481C1C}">
                <a14:useLocalDpi xmlns:a14="http://schemas.microsoft.com/office/drawing/2010/main" val="0"/>
              </a:ext>
            </a:extLst>
          </a:blip>
          <a:srcRect l="11163" t="15512" r="7935"/>
          <a:stretch/>
        </p:blipFill>
        <p:spPr>
          <a:xfrm>
            <a:off x="3893306" y="4754188"/>
            <a:ext cx="1078527" cy="1144993"/>
          </a:xfrm>
          <a:prstGeom prst="rect">
            <a:avLst/>
          </a:prstGeom>
        </p:spPr>
      </p:pic>
      <p:pic>
        <p:nvPicPr>
          <p:cNvPr id="18" name="Image 17">
            <a:extLst>
              <a:ext uri="{FF2B5EF4-FFF2-40B4-BE49-F238E27FC236}">
                <a16:creationId xmlns:a16="http://schemas.microsoft.com/office/drawing/2014/main" id="{D3A39F74-FFDF-0B4B-B147-3E3EA7DBA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2806027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93EACA-D31F-DB4A-B922-7CD0909D2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931" y="1874478"/>
            <a:ext cx="4748138" cy="2279106"/>
          </a:xfrm>
          <a:prstGeom prst="rect">
            <a:avLst/>
          </a:prstGeom>
        </p:spPr>
      </p:pic>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t>Structure </a:t>
            </a:r>
            <a:r>
              <a:rPr lang="fr-FR" err="1"/>
              <a:t>horizontarchique</a:t>
            </a:r>
            <a:endParaRPr lang="fr-CH"/>
          </a:p>
        </p:txBody>
      </p:sp>
      <p:sp>
        <p:nvSpPr>
          <p:cNvPr id="16" name="ZoneTexte 15">
            <a:extLst>
              <a:ext uri="{FF2B5EF4-FFF2-40B4-BE49-F238E27FC236}">
                <a16:creationId xmlns:a16="http://schemas.microsoft.com/office/drawing/2014/main" id="{016FA7A3-6155-C24C-9426-73D9F5AC129F}"/>
              </a:ext>
            </a:extLst>
          </p:cNvPr>
          <p:cNvSpPr txBox="1"/>
          <p:nvPr/>
        </p:nvSpPr>
        <p:spPr>
          <a:xfrm>
            <a:off x="3434678" y="3968918"/>
            <a:ext cx="2274644" cy="369332"/>
          </a:xfrm>
          <a:prstGeom prst="rect">
            <a:avLst/>
          </a:prstGeom>
          <a:noFill/>
        </p:spPr>
        <p:txBody>
          <a:bodyPr wrap="square" rtlCol="0">
            <a:spAutoFit/>
          </a:bodyPr>
          <a:lstStyle/>
          <a:p>
            <a:r>
              <a:rPr lang="fr-FR" b="1"/>
              <a:t>HORIZONTARCHIQUE</a:t>
            </a:r>
          </a:p>
        </p:txBody>
      </p:sp>
      <p:sp>
        <p:nvSpPr>
          <p:cNvPr id="24" name="Rectangle : coins arrondis 23">
            <a:extLst>
              <a:ext uri="{FF2B5EF4-FFF2-40B4-BE49-F238E27FC236}">
                <a16:creationId xmlns:a16="http://schemas.microsoft.com/office/drawing/2014/main" id="{22FE3A97-6D98-8445-AA53-5BDB40F59510}"/>
              </a:ext>
            </a:extLst>
          </p:cNvPr>
          <p:cNvSpPr/>
          <p:nvPr/>
        </p:nvSpPr>
        <p:spPr>
          <a:xfrm>
            <a:off x="1133954" y="4407948"/>
            <a:ext cx="2874404" cy="2024742"/>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a:solidFill>
                <a:schemeClr val="tx1"/>
              </a:solidFill>
            </a:endParaRPr>
          </a:p>
          <a:p>
            <a:r>
              <a:rPr lang="fr-FR" sz="1400" b="1">
                <a:solidFill>
                  <a:schemeClr val="tx1"/>
                </a:solidFill>
              </a:rPr>
              <a:t>Taille</a:t>
            </a:r>
          </a:p>
          <a:p>
            <a:r>
              <a:rPr lang="fr-FR" sz="1400">
                <a:solidFill>
                  <a:schemeClr val="tx1"/>
                </a:solidFill>
              </a:rPr>
              <a:t>Petite, moyenne, grande</a:t>
            </a:r>
          </a:p>
          <a:p>
            <a:endParaRPr lang="fr-FR" sz="1400">
              <a:solidFill>
                <a:schemeClr val="tx1"/>
              </a:solidFill>
            </a:endParaRPr>
          </a:p>
          <a:p>
            <a:r>
              <a:rPr lang="fr-FR" sz="1400" b="1">
                <a:solidFill>
                  <a:schemeClr val="tx1"/>
                </a:solidFill>
              </a:rPr>
              <a:t>Système de pouvoir</a:t>
            </a:r>
          </a:p>
          <a:p>
            <a:pPr marL="285750" indent="-285750">
              <a:buFontTx/>
              <a:buChar char="-"/>
            </a:pPr>
            <a:r>
              <a:rPr lang="fr-FR" sz="1400">
                <a:solidFill>
                  <a:schemeClr val="tx1"/>
                </a:solidFill>
              </a:rPr>
              <a:t>Représentation déléguées</a:t>
            </a:r>
          </a:p>
          <a:p>
            <a:pPr marL="285750" indent="-285750">
              <a:buFontTx/>
              <a:buChar char="-"/>
            </a:pPr>
            <a:r>
              <a:rPr lang="fr-FR" sz="1400">
                <a:solidFill>
                  <a:schemeClr val="tx1"/>
                </a:solidFill>
              </a:rPr>
              <a:t>Management participatif ou consultatif</a:t>
            </a:r>
          </a:p>
          <a:p>
            <a:pPr marL="285750" indent="-285750">
              <a:buFontTx/>
              <a:buChar char="-"/>
            </a:pPr>
            <a:r>
              <a:rPr lang="fr-FR" sz="1400">
                <a:solidFill>
                  <a:schemeClr val="tx1"/>
                </a:solidFill>
              </a:rPr>
              <a:t>Niveaux hiérarchiques limités</a:t>
            </a:r>
          </a:p>
          <a:p>
            <a:endParaRPr lang="fr-FR" sz="1400">
              <a:solidFill>
                <a:schemeClr val="tx1"/>
              </a:solidFill>
            </a:endParaRPr>
          </a:p>
        </p:txBody>
      </p:sp>
      <p:sp>
        <p:nvSpPr>
          <p:cNvPr id="18" name="Rectangle : coins arrondis 17">
            <a:extLst>
              <a:ext uri="{FF2B5EF4-FFF2-40B4-BE49-F238E27FC236}">
                <a16:creationId xmlns:a16="http://schemas.microsoft.com/office/drawing/2014/main" id="{D67DC8A7-DE2E-8647-80A2-FF4115BF706B}"/>
              </a:ext>
            </a:extLst>
          </p:cNvPr>
          <p:cNvSpPr/>
          <p:nvPr/>
        </p:nvSpPr>
        <p:spPr>
          <a:xfrm>
            <a:off x="4315124" y="4376058"/>
            <a:ext cx="4068147" cy="2024742"/>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tx1"/>
                </a:solidFill>
              </a:rPr>
              <a:t>Caractéristiques structurelles : </a:t>
            </a:r>
          </a:p>
          <a:p>
            <a:pPr marL="285750" indent="-285750">
              <a:buFont typeface="Arial" panose="020B0604020202020204" pitchFamily="34" charset="0"/>
              <a:buChar char="•"/>
            </a:pPr>
            <a:r>
              <a:rPr lang="fr-FR" sz="1400">
                <a:solidFill>
                  <a:schemeClr val="tx1"/>
                </a:solidFill>
              </a:rPr>
              <a:t>Incubateur interne ou équipe ad hoc R&amp;D</a:t>
            </a:r>
          </a:p>
          <a:p>
            <a:pPr marL="285750" indent="-285750">
              <a:buFont typeface="Arial" panose="020B0604020202020204" pitchFamily="34" charset="0"/>
              <a:buChar char="•"/>
            </a:pPr>
            <a:r>
              <a:rPr lang="fr-FR" sz="1400">
                <a:solidFill>
                  <a:schemeClr val="tx1"/>
                </a:solidFill>
              </a:rPr>
              <a:t>Projets d’innovations</a:t>
            </a:r>
          </a:p>
          <a:p>
            <a:pPr marL="285750" indent="-285750">
              <a:buFont typeface="Arial" panose="020B0604020202020204" pitchFamily="34" charset="0"/>
              <a:buChar char="•"/>
            </a:pPr>
            <a:r>
              <a:rPr lang="fr-FR" sz="1400">
                <a:solidFill>
                  <a:schemeClr val="tx1"/>
                </a:solidFill>
              </a:rPr>
              <a:t>Décentralisation</a:t>
            </a:r>
          </a:p>
          <a:p>
            <a:pPr marL="285750" indent="-285750">
              <a:buFont typeface="Arial" panose="020B0604020202020204" pitchFamily="34" charset="0"/>
              <a:buChar char="•"/>
            </a:pPr>
            <a:r>
              <a:rPr lang="fr-FR" sz="1400">
                <a:solidFill>
                  <a:schemeClr val="tx1"/>
                </a:solidFill>
              </a:rPr>
              <a:t>Développe l’expérience employée</a:t>
            </a:r>
          </a:p>
          <a:p>
            <a:pPr marL="285750" indent="-285750">
              <a:buFont typeface="Arial" panose="020B0604020202020204" pitchFamily="34" charset="0"/>
              <a:buChar char="•"/>
            </a:pPr>
            <a:r>
              <a:rPr lang="fr-FR" sz="1400">
                <a:solidFill>
                  <a:schemeClr val="tx1"/>
                </a:solidFill>
              </a:rPr>
              <a:t>Focus sur les compétences de communication et de collaboration</a:t>
            </a:r>
          </a:p>
          <a:p>
            <a:pPr marL="285750" indent="-285750">
              <a:buFont typeface="Arial" panose="020B0604020202020204" pitchFamily="34" charset="0"/>
              <a:buChar char="•"/>
            </a:pPr>
            <a:endParaRPr lang="fr-FR" sz="1050">
              <a:solidFill>
                <a:schemeClr val="tx1"/>
              </a:solidFill>
            </a:endParaRPr>
          </a:p>
          <a:p>
            <a:r>
              <a:rPr lang="fr-FR" sz="1400" b="1">
                <a:solidFill>
                  <a:schemeClr val="tx1"/>
                </a:solidFill>
              </a:rPr>
              <a:t>Exemples : </a:t>
            </a:r>
            <a:r>
              <a:rPr lang="fr-FR" sz="1400">
                <a:solidFill>
                  <a:schemeClr val="tx1"/>
                </a:solidFill>
              </a:rPr>
              <a:t>Google, </a:t>
            </a:r>
            <a:r>
              <a:rPr lang="fr-FR" sz="1400" err="1">
                <a:solidFill>
                  <a:schemeClr val="tx1"/>
                </a:solidFill>
              </a:rPr>
              <a:t>Firmenich</a:t>
            </a:r>
            <a:r>
              <a:rPr lang="fr-FR" sz="1400">
                <a:solidFill>
                  <a:schemeClr val="tx1"/>
                </a:solidFill>
              </a:rPr>
              <a:t>, Romande énergie</a:t>
            </a:r>
          </a:p>
        </p:txBody>
      </p:sp>
      <p:pic>
        <p:nvPicPr>
          <p:cNvPr id="23" name="Image 22">
            <a:extLst>
              <a:ext uri="{FF2B5EF4-FFF2-40B4-BE49-F238E27FC236}">
                <a16:creationId xmlns:a16="http://schemas.microsoft.com/office/drawing/2014/main" id="{92AADA2E-8594-BA44-8FAC-54398114E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87487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38B402F-03F4-B64C-B85E-D7AEE2B68E8D}"/>
              </a:ext>
            </a:extLst>
          </p:cNvPr>
          <p:cNvPicPr>
            <a:picLocks noChangeAspect="1"/>
          </p:cNvPicPr>
          <p:nvPr/>
        </p:nvPicPr>
        <p:blipFill rotWithShape="1">
          <a:blip r:embed="rId2">
            <a:extLst>
              <a:ext uri="{28A0092B-C50C-407E-A947-70E740481C1C}">
                <a14:useLocalDpi xmlns:a14="http://schemas.microsoft.com/office/drawing/2010/main" val="0"/>
              </a:ext>
            </a:extLst>
          </a:blip>
          <a:srcRect l="11163" t="15512" r="7935"/>
          <a:stretch/>
        </p:blipFill>
        <p:spPr>
          <a:xfrm>
            <a:off x="3537708" y="1872007"/>
            <a:ext cx="2068584" cy="2196064"/>
          </a:xfrm>
          <a:prstGeom prst="rect">
            <a:avLst/>
          </a:prstGeom>
        </p:spPr>
      </p:pic>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t>Structure </a:t>
            </a:r>
            <a:r>
              <a:rPr lang="fr-FR" err="1"/>
              <a:t>Holacratique</a:t>
            </a:r>
            <a:r>
              <a:rPr lang="fr-FR"/>
              <a:t>/</a:t>
            </a:r>
            <a:r>
              <a:rPr lang="fr-FR" err="1"/>
              <a:t>Sociocratique</a:t>
            </a:r>
            <a:endParaRPr lang="fr-CH"/>
          </a:p>
        </p:txBody>
      </p:sp>
      <p:sp>
        <p:nvSpPr>
          <p:cNvPr id="3" name="Rectangle : coins arrondis 2">
            <a:extLst>
              <a:ext uri="{FF2B5EF4-FFF2-40B4-BE49-F238E27FC236}">
                <a16:creationId xmlns:a16="http://schemas.microsoft.com/office/drawing/2014/main" id="{C392BD3F-0ED5-4044-98D5-C6555CF38D9A}"/>
              </a:ext>
            </a:extLst>
          </p:cNvPr>
          <p:cNvSpPr/>
          <p:nvPr/>
        </p:nvSpPr>
        <p:spPr>
          <a:xfrm>
            <a:off x="933061" y="4492415"/>
            <a:ext cx="3638939" cy="1840076"/>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a:solidFill>
                <a:schemeClr val="tx1"/>
              </a:solidFill>
            </a:endParaRPr>
          </a:p>
          <a:p>
            <a:endParaRPr lang="fr-FR" sz="1400" b="1">
              <a:solidFill>
                <a:schemeClr val="tx1"/>
              </a:solidFill>
            </a:endParaRPr>
          </a:p>
          <a:p>
            <a:r>
              <a:rPr lang="fr-FR" sz="1400" b="1">
                <a:solidFill>
                  <a:schemeClr val="tx1"/>
                </a:solidFill>
              </a:rPr>
              <a:t>Taille</a:t>
            </a:r>
          </a:p>
          <a:p>
            <a:r>
              <a:rPr lang="fr-FR" sz="1400">
                <a:solidFill>
                  <a:schemeClr val="tx1"/>
                </a:solidFill>
              </a:rPr>
              <a:t>Petit, moyenne </a:t>
            </a:r>
          </a:p>
          <a:p>
            <a:r>
              <a:rPr lang="fr-FR" sz="1400">
                <a:solidFill>
                  <a:schemeClr val="tx1"/>
                </a:solidFill>
              </a:rPr>
              <a:t>Grande : organisations avec une longue chaine de valeur ajoutée.</a:t>
            </a:r>
          </a:p>
          <a:p>
            <a:endParaRPr lang="fr-FR" sz="1050">
              <a:solidFill>
                <a:schemeClr val="tx1"/>
              </a:solidFill>
            </a:endParaRPr>
          </a:p>
          <a:p>
            <a:r>
              <a:rPr lang="fr-FR" sz="1400" b="1">
                <a:solidFill>
                  <a:schemeClr val="tx1"/>
                </a:solidFill>
              </a:rPr>
              <a:t>Système de pouvoir </a:t>
            </a:r>
          </a:p>
          <a:p>
            <a:pPr marL="285750" indent="-285750">
              <a:buFontTx/>
              <a:buChar char="-"/>
            </a:pPr>
            <a:r>
              <a:rPr lang="fr-FR" sz="1400">
                <a:solidFill>
                  <a:schemeClr val="tx1"/>
                </a:solidFill>
              </a:rPr>
              <a:t>Prise de décision collaboratif</a:t>
            </a:r>
          </a:p>
          <a:p>
            <a:pPr marL="285750" indent="-285750">
              <a:buFontTx/>
              <a:buChar char="-"/>
            </a:pPr>
            <a:r>
              <a:rPr lang="fr-FR" sz="1400">
                <a:solidFill>
                  <a:schemeClr val="tx1"/>
                </a:solidFill>
              </a:rPr>
              <a:t>Distribution de l’autorité et du leadership</a:t>
            </a:r>
          </a:p>
          <a:p>
            <a:pPr marL="285750" indent="-285750">
              <a:buFontTx/>
              <a:buChar char="-"/>
            </a:pPr>
            <a:r>
              <a:rPr lang="fr-FR" sz="1400">
                <a:solidFill>
                  <a:schemeClr val="tx1"/>
                </a:solidFill>
              </a:rPr>
              <a:t>Espaces de régulation du collectif</a:t>
            </a:r>
          </a:p>
          <a:p>
            <a:endParaRPr lang="fr-FR" sz="1400" b="1">
              <a:solidFill>
                <a:schemeClr val="tx1"/>
              </a:solidFill>
            </a:endParaRPr>
          </a:p>
          <a:p>
            <a:endParaRPr lang="fr-FR" sz="1400" b="1">
              <a:solidFill>
                <a:schemeClr val="tx1"/>
              </a:solidFill>
            </a:endParaRPr>
          </a:p>
        </p:txBody>
      </p:sp>
      <p:sp>
        <p:nvSpPr>
          <p:cNvPr id="17" name="ZoneTexte 16">
            <a:extLst>
              <a:ext uri="{FF2B5EF4-FFF2-40B4-BE49-F238E27FC236}">
                <a16:creationId xmlns:a16="http://schemas.microsoft.com/office/drawing/2014/main" id="{3D1CC7CC-64F3-9241-8680-5E34A7ECBF0D}"/>
              </a:ext>
            </a:extLst>
          </p:cNvPr>
          <p:cNvSpPr txBox="1"/>
          <p:nvPr/>
        </p:nvSpPr>
        <p:spPr>
          <a:xfrm>
            <a:off x="3016333" y="3937181"/>
            <a:ext cx="4049486" cy="369332"/>
          </a:xfrm>
          <a:prstGeom prst="rect">
            <a:avLst/>
          </a:prstGeom>
          <a:noFill/>
        </p:spPr>
        <p:txBody>
          <a:bodyPr wrap="square" rtlCol="0">
            <a:spAutoFit/>
          </a:bodyPr>
          <a:lstStyle/>
          <a:p>
            <a:r>
              <a:rPr lang="fr-FR" b="1"/>
              <a:t>HOLACRATIQUE/SOCIOCRATIQUE</a:t>
            </a:r>
          </a:p>
        </p:txBody>
      </p:sp>
      <p:sp>
        <p:nvSpPr>
          <p:cNvPr id="18" name="Rectangle : coins arrondis 17">
            <a:extLst>
              <a:ext uri="{FF2B5EF4-FFF2-40B4-BE49-F238E27FC236}">
                <a16:creationId xmlns:a16="http://schemas.microsoft.com/office/drawing/2014/main" id="{E4E8FF6F-028B-6947-AC96-51A1233E3318}"/>
              </a:ext>
            </a:extLst>
          </p:cNvPr>
          <p:cNvSpPr/>
          <p:nvPr/>
        </p:nvSpPr>
        <p:spPr>
          <a:xfrm>
            <a:off x="4777272" y="4492415"/>
            <a:ext cx="3265715" cy="1840076"/>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a:solidFill>
                <a:schemeClr val="tx1"/>
              </a:solidFill>
            </a:endParaRPr>
          </a:p>
          <a:p>
            <a:r>
              <a:rPr lang="fr-FR" sz="1400" b="1">
                <a:solidFill>
                  <a:schemeClr val="tx1"/>
                </a:solidFill>
              </a:rPr>
              <a:t>Caractéristiques: </a:t>
            </a:r>
          </a:p>
          <a:p>
            <a:pPr marL="285750" indent="-285750">
              <a:buFontTx/>
              <a:buChar char="-"/>
            </a:pPr>
            <a:r>
              <a:rPr lang="fr-FR" sz="1400">
                <a:solidFill>
                  <a:schemeClr val="tx1"/>
                </a:solidFill>
              </a:rPr>
              <a:t>Cercles</a:t>
            </a:r>
          </a:p>
          <a:p>
            <a:pPr marL="285750" indent="-285750">
              <a:buFontTx/>
              <a:buChar char="-"/>
            </a:pPr>
            <a:r>
              <a:rPr lang="fr-FR" sz="1400">
                <a:solidFill>
                  <a:schemeClr val="tx1"/>
                </a:solidFill>
              </a:rPr>
              <a:t>Evolution des rôles</a:t>
            </a:r>
          </a:p>
          <a:p>
            <a:pPr marL="285750" indent="-285750">
              <a:buFontTx/>
              <a:buChar char="-"/>
            </a:pPr>
            <a:r>
              <a:rPr lang="fr-FR" sz="1400">
                <a:solidFill>
                  <a:schemeClr val="tx1"/>
                </a:solidFill>
              </a:rPr>
              <a:t>Transparence de l’information</a:t>
            </a:r>
          </a:p>
          <a:p>
            <a:pPr marL="285750" indent="-285750">
              <a:buFontTx/>
              <a:buChar char="-"/>
            </a:pPr>
            <a:r>
              <a:rPr lang="fr-FR" sz="1400">
                <a:solidFill>
                  <a:schemeClr val="tx1"/>
                </a:solidFill>
              </a:rPr>
              <a:t>Structuré </a:t>
            </a:r>
          </a:p>
          <a:p>
            <a:pPr marL="285750" indent="-285750">
              <a:buFontTx/>
              <a:buChar char="-"/>
            </a:pPr>
            <a:r>
              <a:rPr lang="fr-FR" sz="1400" err="1">
                <a:solidFill>
                  <a:schemeClr val="tx1"/>
                </a:solidFill>
              </a:rPr>
              <a:t>Holarchie</a:t>
            </a:r>
            <a:endParaRPr lang="fr-FR" sz="1400">
              <a:solidFill>
                <a:schemeClr val="tx1"/>
              </a:solidFill>
            </a:endParaRPr>
          </a:p>
          <a:p>
            <a:endParaRPr lang="fr-FR" sz="1400">
              <a:solidFill>
                <a:schemeClr val="tx1"/>
              </a:solidFill>
            </a:endParaRPr>
          </a:p>
          <a:p>
            <a:r>
              <a:rPr lang="fr-FR" sz="1400" b="1">
                <a:solidFill>
                  <a:schemeClr val="tx1"/>
                </a:solidFill>
              </a:rPr>
              <a:t>Exemples: </a:t>
            </a:r>
            <a:r>
              <a:rPr lang="fr-FR" sz="1400" err="1">
                <a:solidFill>
                  <a:schemeClr val="tx1"/>
                </a:solidFill>
              </a:rPr>
              <a:t>Liip</a:t>
            </a:r>
            <a:r>
              <a:rPr lang="fr-FR" sz="1400">
                <a:solidFill>
                  <a:schemeClr val="tx1"/>
                </a:solidFill>
              </a:rPr>
              <a:t> ou Pain pour le prochain</a:t>
            </a:r>
            <a:endParaRPr lang="fr-FR" sz="1400" b="1">
              <a:solidFill>
                <a:schemeClr val="tx1"/>
              </a:solidFill>
            </a:endParaRPr>
          </a:p>
          <a:p>
            <a:pPr marL="285750" indent="-285750">
              <a:buFontTx/>
              <a:buChar char="-"/>
            </a:pPr>
            <a:endParaRPr lang="fr-FR" sz="1400">
              <a:solidFill>
                <a:schemeClr val="tx1"/>
              </a:solidFill>
            </a:endParaRPr>
          </a:p>
        </p:txBody>
      </p:sp>
      <p:pic>
        <p:nvPicPr>
          <p:cNvPr id="19" name="Image 18">
            <a:extLst>
              <a:ext uri="{FF2B5EF4-FFF2-40B4-BE49-F238E27FC236}">
                <a16:creationId xmlns:a16="http://schemas.microsoft.com/office/drawing/2014/main" id="{2FDFC2D8-086E-5A49-B8CC-AC45947D8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3934314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1D5FC7-8236-E743-8D49-E1380F24C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57" y="1743709"/>
            <a:ext cx="2553686" cy="2664717"/>
          </a:xfrm>
          <a:prstGeom prst="rect">
            <a:avLst/>
          </a:prstGeom>
        </p:spPr>
      </p:pic>
      <p:sp>
        <p:nvSpPr>
          <p:cNvPr id="20" name="ZoneTexte 19">
            <a:extLst>
              <a:ext uri="{FF2B5EF4-FFF2-40B4-BE49-F238E27FC236}">
                <a16:creationId xmlns:a16="http://schemas.microsoft.com/office/drawing/2014/main" id="{CC61B1CC-FFCD-5949-9030-63510A911701}"/>
              </a:ext>
            </a:extLst>
          </p:cNvPr>
          <p:cNvSpPr txBox="1"/>
          <p:nvPr/>
        </p:nvSpPr>
        <p:spPr>
          <a:xfrm>
            <a:off x="3795467" y="4156015"/>
            <a:ext cx="1724514" cy="369332"/>
          </a:xfrm>
          <a:prstGeom prst="rect">
            <a:avLst/>
          </a:prstGeom>
          <a:noFill/>
        </p:spPr>
        <p:txBody>
          <a:bodyPr wrap="square" rtlCol="0">
            <a:spAutoFit/>
          </a:bodyPr>
          <a:lstStyle/>
          <a:p>
            <a:r>
              <a:rPr lang="fr-FR" b="1"/>
              <a:t>EN RESEAU</a:t>
            </a:r>
          </a:p>
        </p:txBody>
      </p:sp>
      <p:sp>
        <p:nvSpPr>
          <p:cNvPr id="2" name="Title 1">
            <a:extLst>
              <a:ext uri="{FF2B5EF4-FFF2-40B4-BE49-F238E27FC236}">
                <a16:creationId xmlns:a16="http://schemas.microsoft.com/office/drawing/2014/main" id="{9DD49916-16D7-40EA-93EC-AF2F4137D841}"/>
              </a:ext>
            </a:extLst>
          </p:cNvPr>
          <p:cNvSpPr>
            <a:spLocks noGrp="1"/>
          </p:cNvSpPr>
          <p:nvPr>
            <p:ph type="title"/>
          </p:nvPr>
        </p:nvSpPr>
        <p:spPr>
          <a:xfrm>
            <a:off x="628650" y="457200"/>
            <a:ext cx="8058148" cy="1174955"/>
          </a:xfrm>
        </p:spPr>
        <p:txBody>
          <a:bodyPr/>
          <a:lstStyle/>
          <a:p>
            <a:r>
              <a:rPr lang="fr-FR">
                <a:latin typeface="Arial Rounded MT Bold"/>
                <a:cs typeface="Poppins"/>
              </a:rPr>
              <a:t>Structure en réseau</a:t>
            </a:r>
            <a:endParaRPr lang="fr-CH">
              <a:latin typeface="Arial Rounded MT Bold"/>
              <a:cs typeface="Poppins"/>
            </a:endParaRPr>
          </a:p>
        </p:txBody>
      </p:sp>
      <p:sp>
        <p:nvSpPr>
          <p:cNvPr id="3" name="Rectangle : coins arrondis 2">
            <a:extLst>
              <a:ext uri="{FF2B5EF4-FFF2-40B4-BE49-F238E27FC236}">
                <a16:creationId xmlns:a16="http://schemas.microsoft.com/office/drawing/2014/main" id="{C392BD3F-0ED5-4044-98D5-C6555CF38D9A}"/>
              </a:ext>
            </a:extLst>
          </p:cNvPr>
          <p:cNvSpPr/>
          <p:nvPr/>
        </p:nvSpPr>
        <p:spPr>
          <a:xfrm flipH="1">
            <a:off x="628650" y="4646647"/>
            <a:ext cx="3252885" cy="1754154"/>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a:solidFill>
                <a:schemeClr val="tx1"/>
              </a:solidFill>
            </a:endParaRPr>
          </a:p>
          <a:p>
            <a:r>
              <a:rPr lang="fr-FR" sz="1400" b="1">
                <a:solidFill>
                  <a:schemeClr val="tx1"/>
                </a:solidFill>
              </a:rPr>
              <a:t>Taille</a:t>
            </a:r>
          </a:p>
          <a:p>
            <a:r>
              <a:rPr lang="fr-FR" sz="1400">
                <a:solidFill>
                  <a:schemeClr val="tx1"/>
                </a:solidFill>
              </a:rPr>
              <a:t>Petite ou moyenne avec des processus stables et continus</a:t>
            </a:r>
          </a:p>
          <a:p>
            <a:endParaRPr lang="fr-FR" sz="900">
              <a:solidFill>
                <a:schemeClr val="tx1"/>
              </a:solidFill>
            </a:endParaRPr>
          </a:p>
          <a:p>
            <a:r>
              <a:rPr lang="fr-FR" sz="1400" b="1">
                <a:solidFill>
                  <a:schemeClr val="tx1"/>
                </a:solidFill>
              </a:rPr>
              <a:t>Système de pouvoir : </a:t>
            </a:r>
          </a:p>
          <a:p>
            <a:pPr marL="285750" indent="-285750">
              <a:buFontTx/>
              <a:buChar char="-"/>
            </a:pPr>
            <a:r>
              <a:rPr lang="fr-FR" sz="1400">
                <a:solidFill>
                  <a:schemeClr val="tx1"/>
                </a:solidFill>
              </a:rPr>
              <a:t>Gouvernance d’autorités distribuée </a:t>
            </a:r>
          </a:p>
          <a:p>
            <a:pPr marL="285750" indent="-285750">
              <a:buFontTx/>
              <a:buChar char="-"/>
            </a:pPr>
            <a:r>
              <a:rPr lang="fr-FR" sz="1400">
                <a:solidFill>
                  <a:schemeClr val="tx1"/>
                </a:solidFill>
              </a:rPr>
              <a:t>Prise de décisions collectives</a:t>
            </a:r>
          </a:p>
          <a:p>
            <a:pPr marL="285750" indent="-285750">
              <a:buFontTx/>
              <a:buChar char="-"/>
            </a:pPr>
            <a:r>
              <a:rPr lang="fr-FR" sz="1400" err="1">
                <a:solidFill>
                  <a:schemeClr val="tx1"/>
                </a:solidFill>
              </a:rPr>
              <a:t>Auto-gestion</a:t>
            </a:r>
            <a:br>
              <a:rPr lang="fr-FR" sz="1400">
                <a:solidFill>
                  <a:schemeClr val="tx1"/>
                </a:solidFill>
              </a:rPr>
            </a:br>
            <a:endParaRPr lang="fr-FR" sz="1400">
              <a:solidFill>
                <a:schemeClr val="tx1"/>
              </a:solidFill>
            </a:endParaRPr>
          </a:p>
        </p:txBody>
      </p:sp>
      <p:sp>
        <p:nvSpPr>
          <p:cNvPr id="19" name="Rectangle : coins arrondis 18">
            <a:extLst>
              <a:ext uri="{FF2B5EF4-FFF2-40B4-BE49-F238E27FC236}">
                <a16:creationId xmlns:a16="http://schemas.microsoft.com/office/drawing/2014/main" id="{F6A7541A-FFE1-3B42-9C59-078D6CD8F932}"/>
              </a:ext>
            </a:extLst>
          </p:cNvPr>
          <p:cNvSpPr/>
          <p:nvPr/>
        </p:nvSpPr>
        <p:spPr>
          <a:xfrm flipH="1">
            <a:off x="4086807" y="4646647"/>
            <a:ext cx="4114798" cy="1754154"/>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600">
              <a:solidFill>
                <a:schemeClr val="tx1"/>
              </a:solidFill>
            </a:endParaRPr>
          </a:p>
          <a:p>
            <a:endParaRPr lang="fr-FR" b="1">
              <a:solidFill>
                <a:schemeClr val="tx1"/>
              </a:solidFill>
            </a:endParaRPr>
          </a:p>
          <a:p>
            <a:r>
              <a:rPr lang="fr-FR" sz="1400" b="1">
                <a:solidFill>
                  <a:schemeClr val="tx1"/>
                </a:solidFill>
              </a:rPr>
              <a:t>Caractéristiques structurelles : </a:t>
            </a:r>
          </a:p>
          <a:p>
            <a:pPr marL="285750" indent="-285750">
              <a:buFontTx/>
              <a:buChar char="-"/>
            </a:pPr>
            <a:r>
              <a:rPr lang="fr-FR" sz="1400">
                <a:solidFill>
                  <a:schemeClr val="tx1"/>
                </a:solidFill>
              </a:rPr>
              <a:t>Cercles fluides</a:t>
            </a:r>
          </a:p>
          <a:p>
            <a:pPr marL="285750" indent="-285750">
              <a:buFontTx/>
              <a:buChar char="-"/>
            </a:pPr>
            <a:r>
              <a:rPr lang="fr-FR" sz="1400">
                <a:solidFill>
                  <a:schemeClr val="tx1"/>
                </a:solidFill>
              </a:rPr>
              <a:t>Auto-organisation</a:t>
            </a:r>
          </a:p>
          <a:p>
            <a:pPr marL="285750" indent="-285750">
              <a:buFontTx/>
              <a:buChar char="-"/>
            </a:pPr>
            <a:r>
              <a:rPr lang="fr-FR" sz="1400">
                <a:solidFill>
                  <a:schemeClr val="tx1"/>
                </a:solidFill>
              </a:rPr>
              <a:t>Réseaux interne et externe</a:t>
            </a:r>
          </a:p>
          <a:p>
            <a:pPr marL="285750" indent="-285750">
              <a:buFontTx/>
              <a:buChar char="-"/>
            </a:pPr>
            <a:r>
              <a:rPr lang="fr-FR" sz="1400">
                <a:solidFill>
                  <a:schemeClr val="tx1"/>
                </a:solidFill>
              </a:rPr>
              <a:t>Liberté des rôles </a:t>
            </a:r>
            <a:r>
              <a:rPr lang="fr-FR" sz="1400" err="1">
                <a:solidFill>
                  <a:schemeClr val="tx1"/>
                </a:solidFill>
              </a:rPr>
              <a:t>endorsés</a:t>
            </a:r>
            <a:endParaRPr lang="fr-FR" sz="1400">
              <a:solidFill>
                <a:schemeClr val="tx1"/>
              </a:solidFill>
            </a:endParaRPr>
          </a:p>
          <a:p>
            <a:pPr marL="285750" indent="-285750">
              <a:buFontTx/>
              <a:buChar char="-"/>
            </a:pPr>
            <a:endParaRPr lang="fr-FR" sz="1000">
              <a:solidFill>
                <a:schemeClr val="tx1"/>
              </a:solidFill>
            </a:endParaRPr>
          </a:p>
          <a:p>
            <a:r>
              <a:rPr lang="fr-FR" sz="1400" b="1">
                <a:solidFill>
                  <a:schemeClr val="tx1"/>
                </a:solidFill>
              </a:rPr>
              <a:t>Exemples: </a:t>
            </a:r>
            <a:r>
              <a:rPr lang="fr-FR" sz="1400">
                <a:solidFill>
                  <a:schemeClr val="tx1"/>
                </a:solidFill>
              </a:rPr>
              <a:t>Nothing, Paradigm21, </a:t>
            </a:r>
            <a:r>
              <a:rPr lang="fr-FR" sz="1400" err="1">
                <a:solidFill>
                  <a:schemeClr val="tx1"/>
                </a:solidFill>
              </a:rPr>
              <a:t>Ecodev</a:t>
            </a:r>
            <a:r>
              <a:rPr lang="fr-FR" sz="1400">
                <a:solidFill>
                  <a:schemeClr val="tx1"/>
                </a:solidFill>
              </a:rPr>
              <a:t>, </a:t>
            </a:r>
            <a:r>
              <a:rPr lang="fr-FR" sz="1400" err="1">
                <a:solidFill>
                  <a:schemeClr val="tx1"/>
                </a:solidFill>
              </a:rPr>
              <a:t>euforia</a:t>
            </a:r>
            <a:endParaRPr lang="fr-FR" sz="1400" b="1">
              <a:solidFill>
                <a:schemeClr val="tx1"/>
              </a:solidFill>
            </a:endParaRPr>
          </a:p>
          <a:p>
            <a:endParaRPr lang="fr-FR" sz="1400" b="1">
              <a:solidFill>
                <a:schemeClr val="tx1"/>
              </a:solidFill>
            </a:endParaRPr>
          </a:p>
          <a:p>
            <a:endParaRPr lang="fr-FR" sz="1400" b="1">
              <a:solidFill>
                <a:schemeClr val="tx1"/>
              </a:solidFill>
            </a:endParaRPr>
          </a:p>
        </p:txBody>
      </p:sp>
      <p:pic>
        <p:nvPicPr>
          <p:cNvPr id="21" name="Image 20">
            <a:extLst>
              <a:ext uri="{FF2B5EF4-FFF2-40B4-BE49-F238E27FC236}">
                <a16:creationId xmlns:a16="http://schemas.microsoft.com/office/drawing/2014/main" id="{8B24C492-D5A6-5F41-8BF1-ECD7C6A1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821278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BEDFA-3FBB-CA40-BF0B-A74E7DA13FF8}"/>
              </a:ext>
            </a:extLst>
          </p:cNvPr>
          <p:cNvSpPr>
            <a:spLocks noGrp="1"/>
          </p:cNvSpPr>
          <p:nvPr>
            <p:ph type="title"/>
          </p:nvPr>
        </p:nvSpPr>
        <p:spPr/>
        <p:txBody>
          <a:bodyPr/>
          <a:lstStyle/>
          <a:p>
            <a:r>
              <a:rPr lang="fr-FR"/>
              <a:t>Répartition de l’autorité</a:t>
            </a:r>
          </a:p>
        </p:txBody>
      </p:sp>
      <p:sp>
        <p:nvSpPr>
          <p:cNvPr id="17" name="Rectangle : coins arrondis 16">
            <a:extLst>
              <a:ext uri="{FF2B5EF4-FFF2-40B4-BE49-F238E27FC236}">
                <a16:creationId xmlns:a16="http://schemas.microsoft.com/office/drawing/2014/main" id="{C5FBCBDC-DC4C-CC4E-972A-4E0ECD591E1A}"/>
              </a:ext>
            </a:extLst>
          </p:cNvPr>
          <p:cNvSpPr/>
          <p:nvPr/>
        </p:nvSpPr>
        <p:spPr>
          <a:xfrm>
            <a:off x="5990725" y="2347005"/>
            <a:ext cx="2921983" cy="36199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ZoneTexte 17">
            <a:extLst>
              <a:ext uri="{FF2B5EF4-FFF2-40B4-BE49-F238E27FC236}">
                <a16:creationId xmlns:a16="http://schemas.microsoft.com/office/drawing/2014/main" id="{6BE56A8C-B873-5E48-9A46-52AA7BBDCB0F}"/>
              </a:ext>
            </a:extLst>
          </p:cNvPr>
          <p:cNvSpPr txBox="1"/>
          <p:nvPr/>
        </p:nvSpPr>
        <p:spPr>
          <a:xfrm>
            <a:off x="6479472" y="2510880"/>
            <a:ext cx="2078177" cy="300082"/>
          </a:xfrm>
          <a:prstGeom prst="rect">
            <a:avLst/>
          </a:prstGeom>
          <a:noFill/>
        </p:spPr>
        <p:txBody>
          <a:bodyPr wrap="square" rtlCol="0">
            <a:spAutoFit/>
          </a:bodyPr>
          <a:lstStyle/>
          <a:p>
            <a:pPr algn="ctr"/>
            <a:r>
              <a:rPr lang="fr-FR" sz="1350" b="1"/>
              <a:t>AUTO-ORGANISATION</a:t>
            </a:r>
          </a:p>
        </p:txBody>
      </p:sp>
      <p:sp>
        <p:nvSpPr>
          <p:cNvPr id="19" name="ZoneTexte 18">
            <a:extLst>
              <a:ext uri="{FF2B5EF4-FFF2-40B4-BE49-F238E27FC236}">
                <a16:creationId xmlns:a16="http://schemas.microsoft.com/office/drawing/2014/main" id="{C7E759D3-B339-CD4E-922F-9C766F658547}"/>
              </a:ext>
            </a:extLst>
          </p:cNvPr>
          <p:cNvSpPr txBox="1"/>
          <p:nvPr/>
        </p:nvSpPr>
        <p:spPr>
          <a:xfrm>
            <a:off x="6023951" y="3396296"/>
            <a:ext cx="2876267" cy="2654573"/>
          </a:xfrm>
          <a:prstGeom prst="rect">
            <a:avLst/>
          </a:prstGeom>
          <a:noFill/>
        </p:spPr>
        <p:txBody>
          <a:bodyPr wrap="square" rtlCol="0">
            <a:spAutoFit/>
          </a:bodyPr>
          <a:lstStyle/>
          <a:p>
            <a:r>
              <a:rPr lang="fr-FR" sz="1200" b="1"/>
              <a:t>Définition</a:t>
            </a:r>
          </a:p>
          <a:p>
            <a:r>
              <a:rPr lang="fr-CH" sz="1200"/>
              <a:t>L'auto-organisation est une tendance, tant au niveau des processus physiques ou des organismes vivants, que des systèmes sociaux, à s'organiser d'eux-mêmes. (Wikipédia)</a:t>
            </a:r>
          </a:p>
          <a:p>
            <a:endParaRPr lang="fr-FR" sz="1050"/>
          </a:p>
          <a:p>
            <a:r>
              <a:rPr lang="fr-FR" sz="1200" b="1"/>
              <a:t>Mode de fonctionnement</a:t>
            </a:r>
          </a:p>
          <a:p>
            <a:pPr marL="214313" indent="-214313">
              <a:buFontTx/>
              <a:buChar char="-"/>
            </a:pPr>
            <a:r>
              <a:rPr lang="fr-FR" sz="1200"/>
              <a:t>Gestion participative et principe de subsidiarité</a:t>
            </a:r>
          </a:p>
          <a:p>
            <a:pPr marL="214313" indent="-214313">
              <a:buFontTx/>
              <a:buChar char="-"/>
            </a:pPr>
            <a:r>
              <a:rPr lang="fr-FR" sz="1200"/>
              <a:t>Autorité par rôles: réallocation des rôles de manière périodique </a:t>
            </a:r>
          </a:p>
          <a:p>
            <a:pPr marL="214313" indent="-214313">
              <a:buFontTx/>
              <a:buChar char="-"/>
            </a:pPr>
            <a:r>
              <a:rPr lang="fr-FR" sz="1200"/>
              <a:t>Coordination globale émergente autour d’une raison d’être</a:t>
            </a:r>
          </a:p>
        </p:txBody>
      </p:sp>
      <p:pic>
        <p:nvPicPr>
          <p:cNvPr id="20" name="Graphique 19" descr="Connexions">
            <a:extLst>
              <a:ext uri="{FF2B5EF4-FFF2-40B4-BE49-F238E27FC236}">
                <a16:creationId xmlns:a16="http://schemas.microsoft.com/office/drawing/2014/main" id="{0E179588-F215-7949-9F5F-02B51F689C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3007" y="2710495"/>
            <a:ext cx="685800" cy="685800"/>
          </a:xfrm>
          <a:prstGeom prst="rect">
            <a:avLst/>
          </a:prstGeom>
        </p:spPr>
      </p:pic>
      <p:sp>
        <p:nvSpPr>
          <p:cNvPr id="21" name="Rectangle : coins arrondis 20">
            <a:extLst>
              <a:ext uri="{FF2B5EF4-FFF2-40B4-BE49-F238E27FC236}">
                <a16:creationId xmlns:a16="http://schemas.microsoft.com/office/drawing/2014/main" id="{6C1C3D4B-C02C-1042-9396-58F3CF762B1E}"/>
              </a:ext>
            </a:extLst>
          </p:cNvPr>
          <p:cNvSpPr/>
          <p:nvPr/>
        </p:nvSpPr>
        <p:spPr>
          <a:xfrm>
            <a:off x="3073815" y="2347005"/>
            <a:ext cx="2835533" cy="36199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Font typeface="Arial" panose="020B0604020202020204" pitchFamily="34" charset="0"/>
              <a:buChar char="•"/>
            </a:pPr>
            <a:r>
              <a:rPr lang="en-US" sz="1350"/>
              <a:t>v</a:t>
            </a:r>
          </a:p>
        </p:txBody>
      </p:sp>
      <p:sp>
        <p:nvSpPr>
          <p:cNvPr id="22" name="ZoneTexte 21">
            <a:extLst>
              <a:ext uri="{FF2B5EF4-FFF2-40B4-BE49-F238E27FC236}">
                <a16:creationId xmlns:a16="http://schemas.microsoft.com/office/drawing/2014/main" id="{0E9507E7-1829-394D-93C5-737639A912CB}"/>
              </a:ext>
            </a:extLst>
          </p:cNvPr>
          <p:cNvSpPr txBox="1"/>
          <p:nvPr/>
        </p:nvSpPr>
        <p:spPr>
          <a:xfrm>
            <a:off x="3690479" y="2468630"/>
            <a:ext cx="1638300" cy="507831"/>
          </a:xfrm>
          <a:prstGeom prst="rect">
            <a:avLst/>
          </a:prstGeom>
          <a:noFill/>
        </p:spPr>
        <p:txBody>
          <a:bodyPr wrap="square" rtlCol="0">
            <a:spAutoFit/>
          </a:bodyPr>
          <a:lstStyle/>
          <a:p>
            <a:pPr algn="ctr"/>
            <a:r>
              <a:rPr lang="fr-FR" sz="1350" b="1"/>
              <a:t>MANAGEMENT PARTICIPATIF</a:t>
            </a:r>
          </a:p>
        </p:txBody>
      </p:sp>
      <p:sp>
        <p:nvSpPr>
          <p:cNvPr id="23" name="ZoneTexte 22">
            <a:extLst>
              <a:ext uri="{FF2B5EF4-FFF2-40B4-BE49-F238E27FC236}">
                <a16:creationId xmlns:a16="http://schemas.microsoft.com/office/drawing/2014/main" id="{CCB8C547-EC3C-D844-BFDE-265767CE0F09}"/>
              </a:ext>
            </a:extLst>
          </p:cNvPr>
          <p:cNvSpPr txBox="1"/>
          <p:nvPr/>
        </p:nvSpPr>
        <p:spPr>
          <a:xfrm>
            <a:off x="3111289" y="3525804"/>
            <a:ext cx="2909827" cy="2412199"/>
          </a:xfrm>
          <a:prstGeom prst="rect">
            <a:avLst/>
          </a:prstGeom>
          <a:noFill/>
        </p:spPr>
        <p:txBody>
          <a:bodyPr wrap="square" rtlCol="0">
            <a:spAutoFit/>
          </a:bodyPr>
          <a:lstStyle/>
          <a:p>
            <a:r>
              <a:rPr lang="fr-FR" sz="1200" b="1"/>
              <a:t>Définition</a:t>
            </a:r>
          </a:p>
          <a:p>
            <a:r>
              <a:rPr lang="fr-CH" sz="1200"/>
              <a:t>Le management participatif consiste à susciter l’engagement et la prise d’initiative des équipes de travail, en les responsabilisant et en les intégrant dans la vie quotidienne de l’entreprise, et surtout lors de la prise des décisions. (Wikipédia)</a:t>
            </a:r>
          </a:p>
          <a:p>
            <a:endParaRPr lang="fr-FR" sz="675"/>
          </a:p>
          <a:p>
            <a:r>
              <a:rPr lang="fr-FR" sz="1200" b="1"/>
              <a:t>Mode de fonctionnement </a:t>
            </a:r>
          </a:p>
          <a:p>
            <a:pPr marL="214313" indent="-214313">
              <a:buFontTx/>
              <a:buChar char="-"/>
            </a:pPr>
            <a:r>
              <a:rPr lang="fr-FR" sz="1200"/>
              <a:t>Management participatif ou consultatif</a:t>
            </a:r>
          </a:p>
          <a:p>
            <a:pPr marL="214313" indent="-214313">
              <a:buFontTx/>
              <a:buChar char="-"/>
            </a:pPr>
            <a:r>
              <a:rPr lang="fr-FR" sz="1200"/>
              <a:t>Principe de délégation:  décentralisation de l’autorité</a:t>
            </a:r>
          </a:p>
          <a:p>
            <a:pPr marL="214313" indent="-214313">
              <a:buFontTx/>
              <a:buChar char="-"/>
            </a:pPr>
            <a:r>
              <a:rPr lang="fr-FR" sz="1200"/>
              <a:t>Coordination globale par le manager</a:t>
            </a:r>
          </a:p>
        </p:txBody>
      </p:sp>
      <p:pic>
        <p:nvPicPr>
          <p:cNvPr id="24" name="Graphique 23" descr="Réunion">
            <a:extLst>
              <a:ext uri="{FF2B5EF4-FFF2-40B4-BE49-F238E27FC236}">
                <a16:creationId xmlns:a16="http://schemas.microsoft.com/office/drawing/2014/main" id="{EBD6F6E2-6D1B-F142-957D-0ADBDE1854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48681" y="2828128"/>
            <a:ext cx="685800" cy="685800"/>
          </a:xfrm>
          <a:prstGeom prst="rect">
            <a:avLst/>
          </a:prstGeom>
        </p:spPr>
      </p:pic>
      <p:sp>
        <p:nvSpPr>
          <p:cNvPr id="29" name="Rectangle : coins arrondis 28">
            <a:extLst>
              <a:ext uri="{FF2B5EF4-FFF2-40B4-BE49-F238E27FC236}">
                <a16:creationId xmlns:a16="http://schemas.microsoft.com/office/drawing/2014/main" id="{B5564064-8BD9-454B-81EA-0D5754D0526B}"/>
              </a:ext>
            </a:extLst>
          </p:cNvPr>
          <p:cNvSpPr/>
          <p:nvPr/>
        </p:nvSpPr>
        <p:spPr>
          <a:xfrm>
            <a:off x="286276" y="2385600"/>
            <a:ext cx="2658205" cy="36199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v</a:t>
            </a:r>
          </a:p>
        </p:txBody>
      </p:sp>
      <p:sp>
        <p:nvSpPr>
          <p:cNvPr id="30" name="ZoneTexte 29">
            <a:extLst>
              <a:ext uri="{FF2B5EF4-FFF2-40B4-BE49-F238E27FC236}">
                <a16:creationId xmlns:a16="http://schemas.microsoft.com/office/drawing/2014/main" id="{B71138A4-C892-B345-B2AF-7FC117B76743}"/>
              </a:ext>
            </a:extLst>
          </p:cNvPr>
          <p:cNvSpPr txBox="1"/>
          <p:nvPr/>
        </p:nvSpPr>
        <p:spPr>
          <a:xfrm>
            <a:off x="768205" y="2499272"/>
            <a:ext cx="1638300" cy="300082"/>
          </a:xfrm>
          <a:prstGeom prst="rect">
            <a:avLst/>
          </a:prstGeom>
          <a:noFill/>
        </p:spPr>
        <p:txBody>
          <a:bodyPr wrap="square" rtlCol="0">
            <a:spAutoFit/>
          </a:bodyPr>
          <a:lstStyle/>
          <a:p>
            <a:pPr algn="ctr"/>
            <a:r>
              <a:rPr lang="fr-FR" sz="1350" b="1"/>
              <a:t>HIERARCHIE</a:t>
            </a:r>
          </a:p>
        </p:txBody>
      </p:sp>
      <p:sp>
        <p:nvSpPr>
          <p:cNvPr id="31" name="ZoneTexte 30">
            <a:extLst>
              <a:ext uri="{FF2B5EF4-FFF2-40B4-BE49-F238E27FC236}">
                <a16:creationId xmlns:a16="http://schemas.microsoft.com/office/drawing/2014/main" id="{503DA329-8BD8-374D-B732-22129CC934B7}"/>
              </a:ext>
            </a:extLst>
          </p:cNvPr>
          <p:cNvSpPr txBox="1"/>
          <p:nvPr/>
        </p:nvSpPr>
        <p:spPr>
          <a:xfrm>
            <a:off x="341992" y="3499904"/>
            <a:ext cx="2658204" cy="2723823"/>
          </a:xfrm>
          <a:prstGeom prst="rect">
            <a:avLst/>
          </a:prstGeom>
          <a:noFill/>
        </p:spPr>
        <p:txBody>
          <a:bodyPr wrap="square" rtlCol="0">
            <a:spAutoFit/>
          </a:bodyPr>
          <a:lstStyle/>
          <a:p>
            <a:r>
              <a:rPr lang="fr-FR" sz="1200" b="1"/>
              <a:t>Définition </a:t>
            </a:r>
          </a:p>
          <a:p>
            <a:r>
              <a:rPr lang="fr-CH" sz="1200"/>
              <a:t>Organisation sociale fondée sur des rapports de subordination (selon les pouvoirs, la situation de chacun).(Wikipédia)</a:t>
            </a:r>
            <a:endParaRPr lang="fr-FR" sz="1200" b="1"/>
          </a:p>
          <a:p>
            <a:endParaRPr lang="fr-FR" sz="1200" b="1"/>
          </a:p>
          <a:p>
            <a:r>
              <a:rPr lang="fr-FR" sz="1200" b="1"/>
              <a:t>Mode de fonctionnement:   </a:t>
            </a:r>
          </a:p>
          <a:p>
            <a:pPr marL="214313" indent="-214313">
              <a:buFontTx/>
              <a:buChar char="-"/>
            </a:pPr>
            <a:r>
              <a:rPr lang="fr-FR" sz="1200"/>
              <a:t>Management directif et persuasif: le chef décide, les collaborateurs exécutent</a:t>
            </a:r>
          </a:p>
          <a:p>
            <a:pPr marL="214313" indent="-214313">
              <a:buFontTx/>
              <a:buChar char="-"/>
            </a:pPr>
            <a:r>
              <a:rPr lang="fr-FR" sz="1200"/>
              <a:t>Délégation : autorité déléguée</a:t>
            </a:r>
          </a:p>
          <a:p>
            <a:pPr marL="214313" indent="-214313">
              <a:buFontTx/>
              <a:buChar char="-"/>
            </a:pPr>
            <a:r>
              <a:rPr lang="fr-FR" sz="1200"/>
              <a:t>Coordination globale par le manager</a:t>
            </a:r>
          </a:p>
          <a:p>
            <a:endParaRPr lang="fr-FR" sz="900" b="1"/>
          </a:p>
          <a:p>
            <a:endParaRPr lang="fr-FR" sz="900" b="1"/>
          </a:p>
          <a:p>
            <a:endParaRPr lang="fr-FR" sz="900" b="1"/>
          </a:p>
        </p:txBody>
      </p:sp>
      <p:pic>
        <p:nvPicPr>
          <p:cNvPr id="32" name="Graphique 31" descr="Hiérarchie">
            <a:extLst>
              <a:ext uri="{FF2B5EF4-FFF2-40B4-BE49-F238E27FC236}">
                <a16:creationId xmlns:a16="http://schemas.microsoft.com/office/drawing/2014/main" id="{994ECC83-8D8E-1B4E-BF7A-0346F82B01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4455" y="2702543"/>
            <a:ext cx="685800" cy="685800"/>
          </a:xfrm>
          <a:prstGeom prst="rect">
            <a:avLst/>
          </a:prstGeom>
        </p:spPr>
      </p:pic>
      <p:pic>
        <p:nvPicPr>
          <p:cNvPr id="34" name="Image 33">
            <a:extLst>
              <a:ext uri="{FF2B5EF4-FFF2-40B4-BE49-F238E27FC236}">
                <a16:creationId xmlns:a16="http://schemas.microsoft.com/office/drawing/2014/main" id="{308AB38B-023B-BD4B-A48F-690804558F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434043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D7CFB-0864-4ACF-92F7-DA2529460AFA}"/>
              </a:ext>
            </a:extLst>
          </p:cNvPr>
          <p:cNvSpPr>
            <a:spLocks noGrp="1"/>
          </p:cNvSpPr>
          <p:nvPr>
            <p:ph type="title"/>
          </p:nvPr>
        </p:nvSpPr>
        <p:spPr>
          <a:xfrm>
            <a:off x="623888" y="1709739"/>
            <a:ext cx="8124696" cy="1869203"/>
          </a:xfrm>
        </p:spPr>
        <p:txBody>
          <a:bodyPr>
            <a:normAutofit/>
          </a:bodyPr>
          <a:lstStyle/>
          <a:p>
            <a:r>
              <a:rPr lang="fr-FR"/>
              <a:t>Qu’est-ce qu’une structure agile? </a:t>
            </a:r>
            <a:endParaRPr lang="fr-CH"/>
          </a:p>
        </p:txBody>
      </p:sp>
      <p:sp>
        <p:nvSpPr>
          <p:cNvPr id="6" name="Text Placeholder 4">
            <a:extLst>
              <a:ext uri="{FF2B5EF4-FFF2-40B4-BE49-F238E27FC236}">
                <a16:creationId xmlns:a16="http://schemas.microsoft.com/office/drawing/2014/main" id="{A0BEA15E-EE88-CC45-940F-33E0443D1D1D}"/>
              </a:ext>
            </a:extLst>
          </p:cNvPr>
          <p:cNvSpPr>
            <a:spLocks noGrp="1"/>
          </p:cNvSpPr>
          <p:nvPr>
            <p:ph type="body" idx="1"/>
          </p:nvPr>
        </p:nvSpPr>
        <p:spPr>
          <a:xfrm>
            <a:off x="623888" y="4067440"/>
            <a:ext cx="7886700" cy="1500187"/>
          </a:xfrm>
        </p:spPr>
        <p:txBody>
          <a:bodyPr/>
          <a:lstStyle/>
          <a:p>
            <a:endParaRPr lang="fr-FR"/>
          </a:p>
          <a:p>
            <a:r>
              <a:rPr lang="fr-FR"/>
              <a:t>Je connais </a:t>
            </a:r>
            <a:r>
              <a:rPr lang="fr-FR">
                <a:sym typeface="Wingdings" panose="05000000000000000000" pitchFamily="2" charset="2"/>
              </a:rPr>
              <a:t> lever la main</a:t>
            </a:r>
            <a:endParaRPr lang="fr-FR"/>
          </a:p>
          <a:p>
            <a:endParaRPr lang="fr-FR"/>
          </a:p>
          <a:p>
            <a:endParaRPr lang="fr-CH"/>
          </a:p>
        </p:txBody>
      </p:sp>
    </p:spTree>
    <p:extLst>
      <p:ext uri="{BB962C8B-B14F-4D97-AF65-F5344CB8AC3E}">
        <p14:creationId xmlns:p14="http://schemas.microsoft.com/office/powerpoint/2010/main" val="2528699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998B-F447-4E62-B5B4-65701D6B1C9D}"/>
              </a:ext>
            </a:extLst>
          </p:cNvPr>
          <p:cNvSpPr>
            <a:spLocks noGrp="1"/>
          </p:cNvSpPr>
          <p:nvPr>
            <p:ph type="title"/>
          </p:nvPr>
        </p:nvSpPr>
        <p:spPr/>
        <p:txBody>
          <a:bodyPr/>
          <a:lstStyle/>
          <a:p>
            <a:r>
              <a:rPr lang="fr-FR"/>
              <a:t>Agilité : définition </a:t>
            </a:r>
            <a:endParaRPr lang="fr-CH"/>
          </a:p>
        </p:txBody>
      </p:sp>
      <p:sp>
        <p:nvSpPr>
          <p:cNvPr id="23" name="Ellipse 22">
            <a:extLst>
              <a:ext uri="{FF2B5EF4-FFF2-40B4-BE49-F238E27FC236}">
                <a16:creationId xmlns:a16="http://schemas.microsoft.com/office/drawing/2014/main" id="{9BD2780C-601E-BA43-AC82-5FA9D35B7DBA}"/>
              </a:ext>
            </a:extLst>
          </p:cNvPr>
          <p:cNvSpPr/>
          <p:nvPr/>
        </p:nvSpPr>
        <p:spPr>
          <a:xfrm>
            <a:off x="2905389" y="5484985"/>
            <a:ext cx="3029915" cy="12721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llipse 23">
            <a:extLst>
              <a:ext uri="{FF2B5EF4-FFF2-40B4-BE49-F238E27FC236}">
                <a16:creationId xmlns:a16="http://schemas.microsoft.com/office/drawing/2014/main" id="{D817C355-2119-DF46-8A25-42806CCB663F}"/>
              </a:ext>
            </a:extLst>
          </p:cNvPr>
          <p:cNvSpPr/>
          <p:nvPr/>
        </p:nvSpPr>
        <p:spPr>
          <a:xfrm>
            <a:off x="2200101" y="4634645"/>
            <a:ext cx="4367591" cy="21021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lipse 24">
            <a:extLst>
              <a:ext uri="{FF2B5EF4-FFF2-40B4-BE49-F238E27FC236}">
                <a16:creationId xmlns:a16="http://schemas.microsoft.com/office/drawing/2014/main" id="{F024EF0C-5CBC-E64C-959E-C5A472F6FE50}"/>
              </a:ext>
            </a:extLst>
          </p:cNvPr>
          <p:cNvSpPr/>
          <p:nvPr/>
        </p:nvSpPr>
        <p:spPr>
          <a:xfrm>
            <a:off x="1859865" y="3792266"/>
            <a:ext cx="5141186" cy="29700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5D292F0F-AACF-2846-88C6-672411711621}"/>
              </a:ext>
            </a:extLst>
          </p:cNvPr>
          <p:cNvSpPr/>
          <p:nvPr/>
        </p:nvSpPr>
        <p:spPr>
          <a:xfrm>
            <a:off x="1618133" y="3087251"/>
            <a:ext cx="5732226" cy="36751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840F2887-8EBE-EE4D-9FEC-8F902F190AA0}"/>
              </a:ext>
            </a:extLst>
          </p:cNvPr>
          <p:cNvSpPr/>
          <p:nvPr/>
        </p:nvSpPr>
        <p:spPr>
          <a:xfrm>
            <a:off x="1384005" y="2193201"/>
            <a:ext cx="6382162" cy="45691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oneTexte 27">
            <a:extLst>
              <a:ext uri="{FF2B5EF4-FFF2-40B4-BE49-F238E27FC236}">
                <a16:creationId xmlns:a16="http://schemas.microsoft.com/office/drawing/2014/main" id="{2B4DD202-8F2C-E244-84DE-4C42CAD8929C}"/>
              </a:ext>
            </a:extLst>
          </p:cNvPr>
          <p:cNvSpPr txBox="1"/>
          <p:nvPr/>
        </p:nvSpPr>
        <p:spPr>
          <a:xfrm>
            <a:off x="2438215" y="2490540"/>
            <a:ext cx="4439017" cy="461665"/>
          </a:xfrm>
          <a:prstGeom prst="rect">
            <a:avLst/>
          </a:prstGeom>
          <a:noFill/>
        </p:spPr>
        <p:txBody>
          <a:bodyPr wrap="square" rtlCol="0">
            <a:spAutoFit/>
          </a:bodyPr>
          <a:lstStyle/>
          <a:p>
            <a:pPr algn="ctr"/>
            <a:r>
              <a:rPr lang="en-US" sz="2400" b="1"/>
              <a:t>ETAT D’ESPRIT / CULTURE</a:t>
            </a:r>
          </a:p>
        </p:txBody>
      </p:sp>
      <p:sp>
        <p:nvSpPr>
          <p:cNvPr id="29" name="ZoneTexte 28">
            <a:extLst>
              <a:ext uri="{FF2B5EF4-FFF2-40B4-BE49-F238E27FC236}">
                <a16:creationId xmlns:a16="http://schemas.microsoft.com/office/drawing/2014/main" id="{54643651-DAF4-364F-A962-287C26B680CA}"/>
              </a:ext>
            </a:extLst>
          </p:cNvPr>
          <p:cNvSpPr txBox="1"/>
          <p:nvPr/>
        </p:nvSpPr>
        <p:spPr>
          <a:xfrm>
            <a:off x="3209441" y="3226783"/>
            <a:ext cx="2725118" cy="461665"/>
          </a:xfrm>
          <a:prstGeom prst="rect">
            <a:avLst/>
          </a:prstGeom>
          <a:noFill/>
        </p:spPr>
        <p:txBody>
          <a:bodyPr wrap="square" rtlCol="0">
            <a:spAutoFit/>
          </a:bodyPr>
          <a:lstStyle/>
          <a:p>
            <a:pPr algn="ctr"/>
            <a:r>
              <a:rPr lang="en-US" sz="2400" b="1"/>
              <a:t>VALEURS</a:t>
            </a:r>
          </a:p>
        </p:txBody>
      </p:sp>
      <p:sp>
        <p:nvSpPr>
          <p:cNvPr id="30" name="ZoneTexte 29">
            <a:extLst>
              <a:ext uri="{FF2B5EF4-FFF2-40B4-BE49-F238E27FC236}">
                <a16:creationId xmlns:a16="http://schemas.microsoft.com/office/drawing/2014/main" id="{E3AFFE32-4E57-D84B-BFEA-05360FF84A13}"/>
              </a:ext>
            </a:extLst>
          </p:cNvPr>
          <p:cNvSpPr txBox="1"/>
          <p:nvPr/>
        </p:nvSpPr>
        <p:spPr>
          <a:xfrm>
            <a:off x="3130054" y="4045965"/>
            <a:ext cx="2725118" cy="461665"/>
          </a:xfrm>
          <a:prstGeom prst="rect">
            <a:avLst/>
          </a:prstGeom>
          <a:noFill/>
        </p:spPr>
        <p:txBody>
          <a:bodyPr wrap="square" rtlCol="0">
            <a:spAutoFit/>
          </a:bodyPr>
          <a:lstStyle/>
          <a:p>
            <a:pPr algn="ctr"/>
            <a:r>
              <a:rPr lang="en-US" sz="2400" b="1"/>
              <a:t>PRINCIPES</a:t>
            </a:r>
          </a:p>
        </p:txBody>
      </p:sp>
      <p:sp>
        <p:nvSpPr>
          <p:cNvPr id="31" name="ZoneTexte 30">
            <a:extLst>
              <a:ext uri="{FF2B5EF4-FFF2-40B4-BE49-F238E27FC236}">
                <a16:creationId xmlns:a16="http://schemas.microsoft.com/office/drawing/2014/main" id="{1C9D585B-930C-C941-8E1F-B3CBF41A9A6E}"/>
              </a:ext>
            </a:extLst>
          </p:cNvPr>
          <p:cNvSpPr txBox="1"/>
          <p:nvPr/>
        </p:nvSpPr>
        <p:spPr>
          <a:xfrm>
            <a:off x="3130054" y="4842280"/>
            <a:ext cx="2725118" cy="461665"/>
          </a:xfrm>
          <a:prstGeom prst="rect">
            <a:avLst/>
          </a:prstGeom>
          <a:noFill/>
        </p:spPr>
        <p:txBody>
          <a:bodyPr wrap="square" rtlCol="0">
            <a:spAutoFit/>
          </a:bodyPr>
          <a:lstStyle/>
          <a:p>
            <a:pPr algn="ctr"/>
            <a:r>
              <a:rPr lang="en-US" sz="2400" b="1"/>
              <a:t>PRATIQUES</a:t>
            </a:r>
          </a:p>
        </p:txBody>
      </p:sp>
      <p:sp>
        <p:nvSpPr>
          <p:cNvPr id="32" name="ZoneTexte 31">
            <a:extLst>
              <a:ext uri="{FF2B5EF4-FFF2-40B4-BE49-F238E27FC236}">
                <a16:creationId xmlns:a16="http://schemas.microsoft.com/office/drawing/2014/main" id="{D4FBA19B-47C4-C14F-87A6-602D2A3034BB}"/>
              </a:ext>
            </a:extLst>
          </p:cNvPr>
          <p:cNvSpPr txBox="1"/>
          <p:nvPr/>
        </p:nvSpPr>
        <p:spPr>
          <a:xfrm>
            <a:off x="3085131" y="5887285"/>
            <a:ext cx="2725118" cy="461665"/>
          </a:xfrm>
          <a:prstGeom prst="rect">
            <a:avLst/>
          </a:prstGeom>
          <a:noFill/>
        </p:spPr>
        <p:txBody>
          <a:bodyPr wrap="square" rtlCol="0">
            <a:spAutoFit/>
          </a:bodyPr>
          <a:lstStyle/>
          <a:p>
            <a:pPr algn="ctr"/>
            <a:r>
              <a:rPr lang="en-US" sz="2400" b="1"/>
              <a:t>OUTILS</a:t>
            </a:r>
          </a:p>
        </p:txBody>
      </p:sp>
      <p:sp>
        <p:nvSpPr>
          <p:cNvPr id="33" name="Accolade fermante 32">
            <a:extLst>
              <a:ext uri="{FF2B5EF4-FFF2-40B4-BE49-F238E27FC236}">
                <a16:creationId xmlns:a16="http://schemas.microsoft.com/office/drawing/2014/main" id="{D6BA8BBB-8225-054E-AE4B-742882C7EBB7}"/>
              </a:ext>
            </a:extLst>
          </p:cNvPr>
          <p:cNvSpPr/>
          <p:nvPr/>
        </p:nvSpPr>
        <p:spPr>
          <a:xfrm>
            <a:off x="7895101" y="2126785"/>
            <a:ext cx="45719" cy="10999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ccolade fermante 33">
            <a:extLst>
              <a:ext uri="{FF2B5EF4-FFF2-40B4-BE49-F238E27FC236}">
                <a16:creationId xmlns:a16="http://schemas.microsoft.com/office/drawing/2014/main" id="{A3145BAA-03EB-D245-9B6A-D25B518B88C2}"/>
              </a:ext>
            </a:extLst>
          </p:cNvPr>
          <p:cNvSpPr/>
          <p:nvPr/>
        </p:nvSpPr>
        <p:spPr>
          <a:xfrm>
            <a:off x="7895101" y="3601677"/>
            <a:ext cx="45719" cy="10999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ccolade fermante 34">
            <a:extLst>
              <a:ext uri="{FF2B5EF4-FFF2-40B4-BE49-F238E27FC236}">
                <a16:creationId xmlns:a16="http://schemas.microsoft.com/office/drawing/2014/main" id="{27390092-37F1-5D47-84F3-325980974B52}"/>
              </a:ext>
            </a:extLst>
          </p:cNvPr>
          <p:cNvSpPr/>
          <p:nvPr/>
        </p:nvSpPr>
        <p:spPr>
          <a:xfrm>
            <a:off x="7917961" y="5300802"/>
            <a:ext cx="45719" cy="10999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ZoneTexte 35">
            <a:extLst>
              <a:ext uri="{FF2B5EF4-FFF2-40B4-BE49-F238E27FC236}">
                <a16:creationId xmlns:a16="http://schemas.microsoft.com/office/drawing/2014/main" id="{E5EB44F2-459E-594B-A120-F715C23F6344}"/>
              </a:ext>
            </a:extLst>
          </p:cNvPr>
          <p:cNvSpPr txBox="1"/>
          <p:nvPr/>
        </p:nvSpPr>
        <p:spPr>
          <a:xfrm>
            <a:off x="7966040" y="2175696"/>
            <a:ext cx="1353792" cy="954107"/>
          </a:xfrm>
          <a:prstGeom prst="rect">
            <a:avLst/>
          </a:prstGeom>
          <a:noFill/>
        </p:spPr>
        <p:txBody>
          <a:bodyPr wrap="square" rtlCol="0">
            <a:spAutoFit/>
          </a:bodyPr>
          <a:lstStyle/>
          <a:p>
            <a:r>
              <a:rPr lang="en-US" sz="1400" err="1"/>
              <a:t>Permet</a:t>
            </a:r>
            <a:r>
              <a:rPr lang="en-US" sz="1400"/>
              <a:t> de </a:t>
            </a:r>
            <a:r>
              <a:rPr lang="en-US" sz="1400" err="1"/>
              <a:t>devenir</a:t>
            </a:r>
            <a:r>
              <a:rPr lang="en-US" sz="1400"/>
              <a:t> </a:t>
            </a:r>
            <a:r>
              <a:rPr lang="en-US" sz="1400" err="1"/>
              <a:t>une</a:t>
            </a:r>
            <a:r>
              <a:rPr lang="en-US" sz="1400"/>
              <a:t> </a:t>
            </a:r>
            <a:r>
              <a:rPr lang="en-US" sz="1400" err="1"/>
              <a:t>organisation</a:t>
            </a:r>
            <a:r>
              <a:rPr lang="en-US" sz="1400"/>
              <a:t> </a:t>
            </a:r>
            <a:r>
              <a:rPr lang="en-US" sz="1400" err="1"/>
              <a:t>apprenante</a:t>
            </a:r>
            <a:endParaRPr lang="en-US" sz="1400"/>
          </a:p>
        </p:txBody>
      </p:sp>
      <p:sp>
        <p:nvSpPr>
          <p:cNvPr id="37" name="ZoneTexte 36">
            <a:extLst>
              <a:ext uri="{FF2B5EF4-FFF2-40B4-BE49-F238E27FC236}">
                <a16:creationId xmlns:a16="http://schemas.microsoft.com/office/drawing/2014/main" id="{53993633-EE45-3742-B947-8466660BA932}"/>
              </a:ext>
            </a:extLst>
          </p:cNvPr>
          <p:cNvSpPr txBox="1"/>
          <p:nvPr/>
        </p:nvSpPr>
        <p:spPr>
          <a:xfrm>
            <a:off x="7953153" y="3655388"/>
            <a:ext cx="1353792" cy="954107"/>
          </a:xfrm>
          <a:prstGeom prst="rect">
            <a:avLst/>
          </a:prstGeom>
          <a:noFill/>
        </p:spPr>
        <p:txBody>
          <a:bodyPr wrap="square" rtlCol="0">
            <a:spAutoFit/>
          </a:bodyPr>
          <a:lstStyle/>
          <a:p>
            <a:r>
              <a:rPr lang="en-US" sz="1400" err="1"/>
              <a:t>Requiert</a:t>
            </a:r>
            <a:r>
              <a:rPr lang="en-US" sz="1400"/>
              <a:t> un </a:t>
            </a:r>
            <a:r>
              <a:rPr lang="en-US" sz="1400" err="1"/>
              <a:t>changement</a:t>
            </a:r>
            <a:r>
              <a:rPr lang="en-US" sz="1400"/>
              <a:t> </a:t>
            </a:r>
            <a:r>
              <a:rPr lang="en-US" sz="1400" err="1"/>
              <a:t>culturel</a:t>
            </a:r>
            <a:r>
              <a:rPr lang="en-US" sz="1400"/>
              <a:t> et </a:t>
            </a:r>
            <a:r>
              <a:rPr lang="en-US" sz="1400" err="1"/>
              <a:t>structurel</a:t>
            </a:r>
            <a:endParaRPr lang="en-US" sz="1400"/>
          </a:p>
        </p:txBody>
      </p:sp>
      <p:cxnSp>
        <p:nvCxnSpPr>
          <p:cNvPr id="38" name="Connecteur droit avec flèche 37">
            <a:extLst>
              <a:ext uri="{FF2B5EF4-FFF2-40B4-BE49-F238E27FC236}">
                <a16:creationId xmlns:a16="http://schemas.microsoft.com/office/drawing/2014/main" id="{BAC42956-B68E-5947-AC63-7140028D4D53}"/>
              </a:ext>
            </a:extLst>
          </p:cNvPr>
          <p:cNvCxnSpPr>
            <a:cxnSpLocks/>
          </p:cNvCxnSpPr>
          <p:nvPr/>
        </p:nvCxnSpPr>
        <p:spPr>
          <a:xfrm>
            <a:off x="1190847" y="2112829"/>
            <a:ext cx="0" cy="442705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BADB2A82-FCCB-0247-A6C6-574136714C6F}"/>
              </a:ext>
            </a:extLst>
          </p:cNvPr>
          <p:cNvSpPr txBox="1"/>
          <p:nvPr/>
        </p:nvSpPr>
        <p:spPr>
          <a:xfrm>
            <a:off x="-17420" y="1777702"/>
            <a:ext cx="1455959" cy="830997"/>
          </a:xfrm>
          <a:prstGeom prst="rect">
            <a:avLst/>
          </a:prstGeom>
          <a:noFill/>
        </p:spPr>
        <p:txBody>
          <a:bodyPr wrap="square" rtlCol="0">
            <a:spAutoFit/>
          </a:bodyPr>
          <a:lstStyle/>
          <a:p>
            <a:r>
              <a:rPr lang="en-US" sz="1600" err="1"/>
              <a:t>Moins</a:t>
            </a:r>
            <a:r>
              <a:rPr lang="en-US" sz="1600"/>
              <a:t> visible/Plus puissant</a:t>
            </a:r>
          </a:p>
        </p:txBody>
      </p:sp>
      <p:sp>
        <p:nvSpPr>
          <p:cNvPr id="40" name="ZoneTexte 39">
            <a:extLst>
              <a:ext uri="{FF2B5EF4-FFF2-40B4-BE49-F238E27FC236}">
                <a16:creationId xmlns:a16="http://schemas.microsoft.com/office/drawing/2014/main" id="{04D6BC37-D9A5-8543-8F61-DEFC2E14179F}"/>
              </a:ext>
            </a:extLst>
          </p:cNvPr>
          <p:cNvSpPr txBox="1"/>
          <p:nvPr/>
        </p:nvSpPr>
        <p:spPr>
          <a:xfrm>
            <a:off x="-71954" y="5606287"/>
            <a:ext cx="1455959" cy="830997"/>
          </a:xfrm>
          <a:prstGeom prst="rect">
            <a:avLst/>
          </a:prstGeom>
          <a:noFill/>
        </p:spPr>
        <p:txBody>
          <a:bodyPr wrap="square" rtlCol="0">
            <a:spAutoFit/>
          </a:bodyPr>
          <a:lstStyle/>
          <a:p>
            <a:r>
              <a:rPr lang="en-US" sz="1600"/>
              <a:t>Plus visible/</a:t>
            </a:r>
            <a:r>
              <a:rPr lang="en-US" sz="1600" err="1"/>
              <a:t>Moins</a:t>
            </a:r>
            <a:r>
              <a:rPr lang="en-US" sz="1600"/>
              <a:t> puissant</a:t>
            </a:r>
          </a:p>
        </p:txBody>
      </p:sp>
      <p:sp>
        <p:nvSpPr>
          <p:cNvPr id="41" name="ZoneTexte 40">
            <a:extLst>
              <a:ext uri="{FF2B5EF4-FFF2-40B4-BE49-F238E27FC236}">
                <a16:creationId xmlns:a16="http://schemas.microsoft.com/office/drawing/2014/main" id="{6CF25037-731F-DA4A-93C2-2C28CBA4E45F}"/>
              </a:ext>
            </a:extLst>
          </p:cNvPr>
          <p:cNvSpPr txBox="1"/>
          <p:nvPr/>
        </p:nvSpPr>
        <p:spPr>
          <a:xfrm>
            <a:off x="7917960" y="5158303"/>
            <a:ext cx="1400934" cy="1384995"/>
          </a:xfrm>
          <a:prstGeom prst="rect">
            <a:avLst/>
          </a:prstGeom>
          <a:noFill/>
        </p:spPr>
        <p:txBody>
          <a:bodyPr wrap="square" rtlCol="0">
            <a:spAutoFit/>
          </a:bodyPr>
          <a:lstStyle/>
          <a:p>
            <a:r>
              <a:rPr lang="en-US" sz="1400" err="1"/>
              <a:t>Peuvent</a:t>
            </a:r>
            <a:r>
              <a:rPr lang="en-US" sz="1400"/>
              <a:t> </a:t>
            </a:r>
            <a:r>
              <a:rPr lang="en-US" sz="1400" err="1"/>
              <a:t>être</a:t>
            </a:r>
            <a:r>
              <a:rPr lang="en-US" sz="1400"/>
              <a:t> </a:t>
            </a:r>
            <a:r>
              <a:rPr lang="en-US" sz="1400" err="1"/>
              <a:t>adoptés</a:t>
            </a:r>
            <a:r>
              <a:rPr lang="en-US" sz="1400"/>
              <a:t> dans un </a:t>
            </a:r>
            <a:r>
              <a:rPr lang="en-US" sz="1400" err="1"/>
              <a:t>environnemnt</a:t>
            </a:r>
            <a:r>
              <a:rPr lang="en-US" sz="1400"/>
              <a:t> base sur le </a:t>
            </a:r>
            <a:r>
              <a:rPr lang="en-US" sz="1400" err="1"/>
              <a:t>commande</a:t>
            </a:r>
            <a:r>
              <a:rPr lang="en-US" sz="1400"/>
              <a:t> et </a:t>
            </a:r>
            <a:r>
              <a:rPr lang="en-US" sz="1400" err="1"/>
              <a:t>contrôle</a:t>
            </a:r>
            <a:endParaRPr lang="en-US" sz="1400"/>
          </a:p>
        </p:txBody>
      </p:sp>
      <p:pic>
        <p:nvPicPr>
          <p:cNvPr id="42" name="Image 41">
            <a:extLst>
              <a:ext uri="{FF2B5EF4-FFF2-40B4-BE49-F238E27FC236}">
                <a16:creationId xmlns:a16="http://schemas.microsoft.com/office/drawing/2014/main" id="{598E7472-9E38-C54A-93BC-E8D2DE3D4A9B}"/>
              </a:ext>
            </a:extLst>
          </p:cNvPr>
          <p:cNvPicPr>
            <a:picLocks noChangeAspect="1"/>
          </p:cNvPicPr>
          <p:nvPr/>
        </p:nvPicPr>
        <p:blipFill>
          <a:blip r:embed="rId3"/>
          <a:stretch>
            <a:fillRect/>
          </a:stretch>
        </p:blipFill>
        <p:spPr>
          <a:xfrm>
            <a:off x="7327277" y="716155"/>
            <a:ext cx="1359521" cy="657044"/>
          </a:xfrm>
          <a:prstGeom prst="rect">
            <a:avLst/>
          </a:prstGeom>
        </p:spPr>
      </p:pic>
      <p:pic>
        <p:nvPicPr>
          <p:cNvPr id="43" name="Image 42">
            <a:extLst>
              <a:ext uri="{FF2B5EF4-FFF2-40B4-BE49-F238E27FC236}">
                <a16:creationId xmlns:a16="http://schemas.microsoft.com/office/drawing/2014/main" id="{867A2177-F28F-8247-AEA1-7D9F7699F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Tree>
    <p:extLst>
      <p:ext uri="{BB962C8B-B14F-4D97-AF65-F5344CB8AC3E}">
        <p14:creationId xmlns:p14="http://schemas.microsoft.com/office/powerpoint/2010/main" val="371754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extLst>
              <a:ext uri="{FF2B5EF4-FFF2-40B4-BE49-F238E27FC236}">
                <a16:creationId xmlns:a16="http://schemas.microsoft.com/office/drawing/2014/main" id="{34F705B4-DBD7-1D4F-ACBD-29680CB6BC71}"/>
              </a:ext>
            </a:extLst>
          </p:cNvPr>
          <p:cNvSpPr/>
          <p:nvPr/>
        </p:nvSpPr>
        <p:spPr>
          <a:xfrm>
            <a:off x="628650" y="2730070"/>
            <a:ext cx="3102865" cy="3102925"/>
          </a:xfrm>
          <a:prstGeom prst="ellipse">
            <a:avLst/>
          </a:prstGeom>
          <a:solidFill>
            <a:schemeClr val="tx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00ECA12-540D-E740-91E7-AC2C627FD32E}"/>
              </a:ext>
            </a:extLst>
          </p:cNvPr>
          <p:cNvSpPr/>
          <p:nvPr/>
        </p:nvSpPr>
        <p:spPr>
          <a:xfrm>
            <a:off x="5428414" y="2923695"/>
            <a:ext cx="3102865" cy="3102925"/>
          </a:xfrm>
          <a:prstGeom prst="ellipse">
            <a:avLst/>
          </a:prstGeom>
          <a:solidFill>
            <a:schemeClr val="tx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12866B58-5B31-7C44-A693-8DE74CD3F7EC}"/>
              </a:ext>
            </a:extLst>
          </p:cNvPr>
          <p:cNvSpPr/>
          <p:nvPr/>
        </p:nvSpPr>
        <p:spPr>
          <a:xfrm>
            <a:off x="2988389" y="1709612"/>
            <a:ext cx="3102865" cy="3102925"/>
          </a:xfrm>
          <a:prstGeom prst="ellipse">
            <a:avLst/>
          </a:prstGeom>
          <a:solidFill>
            <a:schemeClr val="tx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134998B-F447-4E62-B5B4-65701D6B1C9D}"/>
              </a:ext>
            </a:extLst>
          </p:cNvPr>
          <p:cNvSpPr>
            <a:spLocks noGrp="1"/>
          </p:cNvSpPr>
          <p:nvPr>
            <p:ph type="title"/>
          </p:nvPr>
        </p:nvSpPr>
        <p:spPr/>
        <p:txBody>
          <a:bodyPr/>
          <a:lstStyle/>
          <a:p>
            <a:r>
              <a:rPr lang="fr-FR"/>
              <a:t>Agilité : définition</a:t>
            </a:r>
            <a:endParaRPr lang="fr-CH"/>
          </a:p>
        </p:txBody>
      </p:sp>
      <p:sp>
        <p:nvSpPr>
          <p:cNvPr id="3" name="ZoneTexte 2">
            <a:extLst>
              <a:ext uri="{FF2B5EF4-FFF2-40B4-BE49-F238E27FC236}">
                <a16:creationId xmlns:a16="http://schemas.microsoft.com/office/drawing/2014/main" id="{AF62B430-3E8A-8946-850D-5418DBAA77D4}"/>
              </a:ext>
            </a:extLst>
          </p:cNvPr>
          <p:cNvSpPr txBox="1"/>
          <p:nvPr/>
        </p:nvSpPr>
        <p:spPr>
          <a:xfrm>
            <a:off x="860415" y="3391212"/>
            <a:ext cx="2485439" cy="1846659"/>
          </a:xfrm>
          <a:prstGeom prst="rect">
            <a:avLst/>
          </a:prstGeom>
          <a:noFill/>
        </p:spPr>
        <p:txBody>
          <a:bodyPr wrap="square" rtlCol="0">
            <a:spAutoFit/>
          </a:bodyPr>
          <a:lstStyle/>
          <a:p>
            <a:r>
              <a:rPr lang="fr-FR" b="1"/>
              <a:t>Agilité organisationnelle</a:t>
            </a:r>
          </a:p>
          <a:p>
            <a:r>
              <a:rPr lang="fr-FR" sz="1600"/>
              <a:t>Condition de déploiement </a:t>
            </a:r>
          </a:p>
          <a:p>
            <a:pPr marL="285750" indent="-285750">
              <a:buFontTx/>
              <a:buChar char="-"/>
            </a:pPr>
            <a:r>
              <a:rPr lang="fr-FR" sz="1600"/>
              <a:t>Autonomie</a:t>
            </a:r>
          </a:p>
          <a:p>
            <a:pPr marL="285750" indent="-285750">
              <a:buFontTx/>
              <a:buChar char="-"/>
            </a:pPr>
            <a:r>
              <a:rPr lang="fr-FR" sz="1600"/>
              <a:t>Management facilitateur</a:t>
            </a:r>
          </a:p>
          <a:p>
            <a:pPr marL="285750" indent="-285750">
              <a:buFontTx/>
              <a:buChar char="-"/>
            </a:pPr>
            <a:r>
              <a:rPr lang="fr-FR" sz="1600"/>
              <a:t>Collaboration</a:t>
            </a:r>
          </a:p>
          <a:p>
            <a:pPr marL="285750" indent="-285750">
              <a:buFontTx/>
              <a:buChar char="-"/>
            </a:pPr>
            <a:r>
              <a:rPr lang="fr-FR" sz="1600"/>
              <a:t>Adaptabilité </a:t>
            </a:r>
            <a:endParaRPr lang="fr-FR"/>
          </a:p>
        </p:txBody>
      </p:sp>
      <p:sp>
        <p:nvSpPr>
          <p:cNvPr id="5" name="ZoneTexte 4">
            <a:extLst>
              <a:ext uri="{FF2B5EF4-FFF2-40B4-BE49-F238E27FC236}">
                <a16:creationId xmlns:a16="http://schemas.microsoft.com/office/drawing/2014/main" id="{68715245-247C-5241-9C0C-FFFCD29CF39B}"/>
              </a:ext>
            </a:extLst>
          </p:cNvPr>
          <p:cNvSpPr txBox="1"/>
          <p:nvPr/>
        </p:nvSpPr>
        <p:spPr>
          <a:xfrm>
            <a:off x="6023055" y="3321549"/>
            <a:ext cx="2268137" cy="2092881"/>
          </a:xfrm>
          <a:prstGeom prst="rect">
            <a:avLst/>
          </a:prstGeom>
          <a:noFill/>
        </p:spPr>
        <p:txBody>
          <a:bodyPr wrap="square" rtlCol="0">
            <a:spAutoFit/>
          </a:bodyPr>
          <a:lstStyle/>
          <a:p>
            <a:r>
              <a:rPr lang="fr-FR" b="1"/>
              <a:t>Agilité opérationnelle</a:t>
            </a:r>
          </a:p>
          <a:p>
            <a:r>
              <a:rPr lang="fr-FR" sz="1600"/>
              <a:t>Pratique de réalisation</a:t>
            </a:r>
          </a:p>
          <a:p>
            <a:pPr marL="285750" indent="-285750">
              <a:buFontTx/>
              <a:buChar char="-"/>
            </a:pPr>
            <a:r>
              <a:rPr lang="fr-FR" sz="1600"/>
              <a:t>Création de valeur</a:t>
            </a:r>
          </a:p>
          <a:p>
            <a:pPr marL="285750" indent="-285750">
              <a:buFontTx/>
              <a:buChar char="-"/>
            </a:pPr>
            <a:r>
              <a:rPr lang="fr-FR" sz="1600"/>
              <a:t>Intelligence collective</a:t>
            </a:r>
          </a:p>
          <a:p>
            <a:pPr marL="285750" indent="-285750">
              <a:buFontTx/>
              <a:buChar char="-"/>
            </a:pPr>
            <a:r>
              <a:rPr lang="fr-FR" sz="1600"/>
              <a:t>Valorisation de l’individu</a:t>
            </a:r>
          </a:p>
          <a:p>
            <a:pPr marL="285750" indent="-285750">
              <a:buFontTx/>
              <a:buChar char="-"/>
            </a:pPr>
            <a:r>
              <a:rPr lang="fr-FR" sz="1600"/>
              <a:t>Amélioration continue</a:t>
            </a:r>
          </a:p>
        </p:txBody>
      </p:sp>
      <p:sp>
        <p:nvSpPr>
          <p:cNvPr id="7" name="ZoneTexte 6">
            <a:extLst>
              <a:ext uri="{FF2B5EF4-FFF2-40B4-BE49-F238E27FC236}">
                <a16:creationId xmlns:a16="http://schemas.microsoft.com/office/drawing/2014/main" id="{CEC43314-6539-514A-9C72-514185BB3123}"/>
              </a:ext>
            </a:extLst>
          </p:cNvPr>
          <p:cNvSpPr txBox="1"/>
          <p:nvPr/>
        </p:nvSpPr>
        <p:spPr>
          <a:xfrm>
            <a:off x="3404266" y="5135189"/>
            <a:ext cx="4003964" cy="1354217"/>
          </a:xfrm>
          <a:prstGeom prst="rect">
            <a:avLst/>
          </a:prstGeom>
          <a:noFill/>
        </p:spPr>
        <p:txBody>
          <a:bodyPr wrap="square" rtlCol="0">
            <a:spAutoFit/>
          </a:bodyPr>
          <a:lstStyle/>
          <a:p>
            <a:r>
              <a:rPr lang="fr-FR" b="1"/>
              <a:t>Agilité comportementale</a:t>
            </a:r>
          </a:p>
          <a:p>
            <a:r>
              <a:rPr lang="fr-FR" sz="1600"/>
              <a:t>Postures</a:t>
            </a:r>
          </a:p>
          <a:p>
            <a:pPr marL="285750" indent="-285750">
              <a:buFontTx/>
              <a:buChar char="-"/>
            </a:pPr>
            <a:r>
              <a:rPr lang="fr-FR" sz="1600"/>
              <a:t>Coopération</a:t>
            </a:r>
          </a:p>
          <a:p>
            <a:pPr marL="285750" indent="-285750">
              <a:buFontTx/>
              <a:buChar char="-"/>
            </a:pPr>
            <a:r>
              <a:rPr lang="fr-FR" sz="1600"/>
              <a:t>Anticipation</a:t>
            </a:r>
          </a:p>
          <a:p>
            <a:pPr marL="285750" indent="-285750">
              <a:buFontTx/>
              <a:buChar char="-"/>
            </a:pPr>
            <a:r>
              <a:rPr lang="fr-FR" sz="1600"/>
              <a:t>Innovation</a:t>
            </a:r>
          </a:p>
        </p:txBody>
      </p:sp>
      <p:sp>
        <p:nvSpPr>
          <p:cNvPr id="8" name="ZoneTexte 7">
            <a:extLst>
              <a:ext uri="{FF2B5EF4-FFF2-40B4-BE49-F238E27FC236}">
                <a16:creationId xmlns:a16="http://schemas.microsoft.com/office/drawing/2014/main" id="{A2C98066-547A-AC4A-8267-30617C13A2A8}"/>
              </a:ext>
            </a:extLst>
          </p:cNvPr>
          <p:cNvSpPr txBox="1"/>
          <p:nvPr/>
        </p:nvSpPr>
        <p:spPr>
          <a:xfrm>
            <a:off x="3703320" y="1875868"/>
            <a:ext cx="2079648" cy="1846659"/>
          </a:xfrm>
          <a:prstGeom prst="rect">
            <a:avLst/>
          </a:prstGeom>
          <a:noFill/>
        </p:spPr>
        <p:txBody>
          <a:bodyPr wrap="square" rtlCol="0">
            <a:spAutoFit/>
          </a:bodyPr>
          <a:lstStyle/>
          <a:p>
            <a:r>
              <a:rPr lang="fr-FR" b="1"/>
              <a:t>Agilité stratégique</a:t>
            </a:r>
          </a:p>
          <a:p>
            <a:r>
              <a:rPr lang="fr-FR" sz="1600"/>
              <a:t>Partage du pourquoi</a:t>
            </a:r>
          </a:p>
          <a:p>
            <a:pPr marL="285750" indent="-285750">
              <a:buFontTx/>
              <a:buChar char="-"/>
            </a:pPr>
            <a:r>
              <a:rPr lang="fr-FR" sz="1600"/>
              <a:t>Satisfaction client</a:t>
            </a:r>
          </a:p>
          <a:p>
            <a:pPr marL="285750" indent="-285750">
              <a:buFontTx/>
              <a:buChar char="-"/>
            </a:pPr>
            <a:r>
              <a:rPr lang="fr-FR" sz="1600"/>
              <a:t>Confiance</a:t>
            </a:r>
          </a:p>
          <a:p>
            <a:pPr marL="285750" indent="-285750">
              <a:buFontTx/>
              <a:buChar char="-"/>
            </a:pPr>
            <a:r>
              <a:rPr lang="fr-FR" sz="1600"/>
              <a:t>Partage de l’information</a:t>
            </a:r>
          </a:p>
          <a:p>
            <a:pPr marL="285750" indent="-285750">
              <a:buFontTx/>
              <a:buChar char="-"/>
            </a:pPr>
            <a:r>
              <a:rPr lang="fr-FR" sz="1600"/>
              <a:t>Expérimentation</a:t>
            </a:r>
          </a:p>
        </p:txBody>
      </p:sp>
      <p:sp>
        <p:nvSpPr>
          <p:cNvPr id="13" name="Ellipse 12">
            <a:extLst>
              <a:ext uri="{FF2B5EF4-FFF2-40B4-BE49-F238E27FC236}">
                <a16:creationId xmlns:a16="http://schemas.microsoft.com/office/drawing/2014/main" id="{2B9B3BA4-4905-3B45-BC1F-0AA2C69C8A4C}"/>
              </a:ext>
            </a:extLst>
          </p:cNvPr>
          <p:cNvSpPr/>
          <p:nvPr/>
        </p:nvSpPr>
        <p:spPr>
          <a:xfrm>
            <a:off x="2828588" y="3704595"/>
            <a:ext cx="3102865" cy="3102925"/>
          </a:xfrm>
          <a:prstGeom prst="ellipse">
            <a:avLst/>
          </a:prstGeom>
          <a:solidFill>
            <a:schemeClr val="tx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C423A53-75C3-D340-B4D2-6BAC3727AA1F}"/>
              </a:ext>
            </a:extLst>
          </p:cNvPr>
          <p:cNvSpPr txBox="1"/>
          <p:nvPr/>
        </p:nvSpPr>
        <p:spPr>
          <a:xfrm>
            <a:off x="3823117" y="4063745"/>
            <a:ext cx="1369258" cy="523220"/>
          </a:xfrm>
          <a:prstGeom prst="rect">
            <a:avLst/>
          </a:prstGeom>
          <a:noFill/>
        </p:spPr>
        <p:txBody>
          <a:bodyPr wrap="square" rtlCol="0">
            <a:spAutoFit/>
          </a:bodyPr>
          <a:lstStyle/>
          <a:p>
            <a:r>
              <a:rPr lang="fr-FR" sz="2800" b="1"/>
              <a:t>AGILITE</a:t>
            </a:r>
          </a:p>
        </p:txBody>
      </p:sp>
      <p:pic>
        <p:nvPicPr>
          <p:cNvPr id="16" name="Image 15">
            <a:extLst>
              <a:ext uri="{FF2B5EF4-FFF2-40B4-BE49-F238E27FC236}">
                <a16:creationId xmlns:a16="http://schemas.microsoft.com/office/drawing/2014/main" id="{F6DC886A-060B-B041-A0AF-95B062BAD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192" y="690079"/>
            <a:ext cx="1200831" cy="651220"/>
          </a:xfrm>
          <a:prstGeom prst="rect">
            <a:avLst/>
          </a:prstGeom>
        </p:spPr>
      </p:pic>
    </p:spTree>
    <p:extLst>
      <p:ext uri="{BB962C8B-B14F-4D97-AF65-F5344CB8AC3E}">
        <p14:creationId xmlns:p14="http://schemas.microsoft.com/office/powerpoint/2010/main" val="29259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EB4B-2A34-4AFB-A2D9-0C8C6C3CA97E}"/>
              </a:ext>
            </a:extLst>
          </p:cNvPr>
          <p:cNvSpPr>
            <a:spLocks noGrp="1"/>
          </p:cNvSpPr>
          <p:nvPr>
            <p:ph type="title"/>
          </p:nvPr>
        </p:nvSpPr>
        <p:spPr>
          <a:xfrm>
            <a:off x="628650" y="457200"/>
            <a:ext cx="6651573" cy="1174955"/>
          </a:xfrm>
        </p:spPr>
        <p:txBody>
          <a:bodyPr/>
          <a:lstStyle/>
          <a:p>
            <a:r>
              <a:rPr lang="fr-FR"/>
              <a:t>Nos parcours </a:t>
            </a:r>
            <a:endParaRPr lang="fr-CH"/>
          </a:p>
        </p:txBody>
      </p:sp>
      <p:sp>
        <p:nvSpPr>
          <p:cNvPr id="3" name="Arrow: Pentagon 2">
            <a:extLst>
              <a:ext uri="{FF2B5EF4-FFF2-40B4-BE49-F238E27FC236}">
                <a16:creationId xmlns:a16="http://schemas.microsoft.com/office/drawing/2014/main" id="{F17BCC3E-0A26-443C-ACA6-73323D199F5E}"/>
              </a:ext>
            </a:extLst>
          </p:cNvPr>
          <p:cNvSpPr/>
          <p:nvPr/>
        </p:nvSpPr>
        <p:spPr>
          <a:xfrm>
            <a:off x="391886" y="3332322"/>
            <a:ext cx="8530231" cy="555584"/>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tx1"/>
                </a:solidFill>
                <a:latin typeface="Poppins" panose="00000500000000000000" pitchFamily="2" charset="0"/>
                <a:cs typeface="Poppins" panose="00000500000000000000" pitchFamily="2" charset="0"/>
              </a:rPr>
              <a:t>2013</a:t>
            </a:r>
            <a:r>
              <a:rPr lang="fr-FR">
                <a:solidFill>
                  <a:schemeClr val="tx1"/>
                </a:solidFill>
                <a:latin typeface="Poppins" panose="00000500000000000000" pitchFamily="2" charset="0"/>
                <a:cs typeface="Poppins" panose="00000500000000000000" pitchFamily="2" charset="0"/>
              </a:rPr>
              <a:t> - 2014 – 2015 – </a:t>
            </a:r>
            <a:r>
              <a:rPr lang="fr-FR" b="1">
                <a:solidFill>
                  <a:schemeClr val="tx1"/>
                </a:solidFill>
                <a:latin typeface="Poppins" panose="00000500000000000000" pitchFamily="2" charset="0"/>
                <a:cs typeface="Poppins" panose="00000500000000000000" pitchFamily="2" charset="0"/>
              </a:rPr>
              <a:t>2016</a:t>
            </a:r>
            <a:r>
              <a:rPr lang="fr-FR">
                <a:solidFill>
                  <a:schemeClr val="tx1"/>
                </a:solidFill>
                <a:latin typeface="Poppins" panose="00000500000000000000" pitchFamily="2" charset="0"/>
                <a:cs typeface="Poppins" panose="00000500000000000000" pitchFamily="2" charset="0"/>
              </a:rPr>
              <a:t> - 2017 – </a:t>
            </a:r>
            <a:r>
              <a:rPr lang="fr-FR" b="1">
                <a:solidFill>
                  <a:schemeClr val="tx1"/>
                </a:solidFill>
                <a:latin typeface="Poppins" panose="00000500000000000000" pitchFamily="2" charset="0"/>
                <a:cs typeface="Poppins" panose="00000500000000000000" pitchFamily="2" charset="0"/>
              </a:rPr>
              <a:t>2018</a:t>
            </a:r>
            <a:r>
              <a:rPr lang="fr-FR">
                <a:solidFill>
                  <a:schemeClr val="tx1"/>
                </a:solidFill>
                <a:latin typeface="Poppins" panose="00000500000000000000" pitchFamily="2" charset="0"/>
                <a:cs typeface="Poppins" panose="00000500000000000000" pitchFamily="2" charset="0"/>
              </a:rPr>
              <a:t> -2019 - </a:t>
            </a:r>
            <a:r>
              <a:rPr lang="fr-FR" b="1">
                <a:solidFill>
                  <a:schemeClr val="bg2"/>
                </a:solidFill>
                <a:latin typeface="Poppins" panose="00000500000000000000" pitchFamily="2" charset="0"/>
                <a:cs typeface="Poppins" panose="00000500000000000000" pitchFamily="2" charset="0"/>
              </a:rPr>
              <a:t>2019</a:t>
            </a:r>
            <a:r>
              <a:rPr lang="fr-FR">
                <a:solidFill>
                  <a:schemeClr val="bg2"/>
                </a:solidFill>
                <a:latin typeface="Poppins" panose="00000500000000000000" pitchFamily="2" charset="0"/>
                <a:cs typeface="Poppins" panose="00000500000000000000" pitchFamily="2" charset="0"/>
              </a:rPr>
              <a:t> </a:t>
            </a:r>
            <a:r>
              <a:rPr lang="fr-FR">
                <a:solidFill>
                  <a:schemeClr val="bg1"/>
                </a:solidFill>
                <a:latin typeface="Poppins" panose="00000500000000000000" pitchFamily="2" charset="0"/>
                <a:cs typeface="Poppins" panose="00000500000000000000" pitchFamily="2" charset="0"/>
              </a:rPr>
              <a:t>  </a:t>
            </a:r>
            <a:endParaRPr lang="fr-CH">
              <a:solidFill>
                <a:schemeClr val="bg1"/>
              </a:solidFill>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DBBBC509-FF66-4162-A99A-797AFA4DF830}"/>
              </a:ext>
            </a:extLst>
          </p:cNvPr>
          <p:cNvSpPr/>
          <p:nvPr/>
        </p:nvSpPr>
        <p:spPr>
          <a:xfrm>
            <a:off x="1652382" y="1729215"/>
            <a:ext cx="1961048" cy="1384995"/>
          </a:xfrm>
          <a:prstGeom prst="rect">
            <a:avLst/>
          </a:prstGeom>
        </p:spPr>
        <p:txBody>
          <a:bodyPr wrap="square">
            <a:spAutoFit/>
          </a:bodyPr>
          <a:lstStyle/>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Stage chez </a:t>
            </a:r>
            <a:r>
              <a:rPr lang="fr-FR" sz="1200" err="1">
                <a:latin typeface="Poppins" panose="00000500000000000000" pitchFamily="2" charset="0"/>
                <a:cs typeface="Poppins" panose="00000500000000000000" pitchFamily="2" charset="0"/>
              </a:rPr>
              <a:t>euforia</a:t>
            </a:r>
            <a:r>
              <a:rPr lang="fr-FR" sz="1200">
                <a:latin typeface="Poppins" panose="00000500000000000000" pitchFamily="2" charset="0"/>
                <a:cs typeface="Poppins" panose="00000500000000000000" pitchFamily="2" charset="0"/>
              </a:rPr>
              <a:t> : réalisation de leur </a:t>
            </a:r>
            <a:r>
              <a:rPr lang="fr-FR" sz="1200" err="1">
                <a:latin typeface="Poppins" panose="00000500000000000000" pitchFamily="2" charset="0"/>
                <a:cs typeface="Poppins" panose="00000500000000000000" pitchFamily="2" charset="0"/>
              </a:rPr>
              <a:t>Welcome</a:t>
            </a:r>
            <a:r>
              <a:rPr lang="fr-FR" sz="1200">
                <a:latin typeface="Poppins" panose="00000500000000000000" pitchFamily="2" charset="0"/>
                <a:cs typeface="Poppins" panose="00000500000000000000" pitchFamily="2" charset="0"/>
              </a:rPr>
              <a:t> </a:t>
            </a:r>
            <a:r>
              <a:rPr lang="fr-FR" sz="1200" err="1">
                <a:latin typeface="Poppins" panose="00000500000000000000" pitchFamily="2" charset="0"/>
                <a:cs typeface="Poppins" panose="00000500000000000000" pitchFamily="2" charset="0"/>
              </a:rPr>
              <a:t>guidebook</a:t>
            </a:r>
            <a:endParaRPr lang="fr-FR" sz="1200">
              <a:latin typeface="Poppins" panose="00000500000000000000" pitchFamily="2" charset="0"/>
              <a:cs typeface="Poppins" panose="00000500000000000000" pitchFamily="2" charset="0"/>
            </a:endParaRPr>
          </a:p>
          <a:p>
            <a:endParaRPr lang="fr-FR" sz="120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Mémoire de master sur les organisations à autorité distribuée </a:t>
            </a:r>
          </a:p>
        </p:txBody>
      </p:sp>
      <p:cxnSp>
        <p:nvCxnSpPr>
          <p:cNvPr id="7" name="Straight Connector 6">
            <a:extLst>
              <a:ext uri="{FF2B5EF4-FFF2-40B4-BE49-F238E27FC236}">
                <a16:creationId xmlns:a16="http://schemas.microsoft.com/office/drawing/2014/main" id="{A1FE6107-D657-4C27-8EE9-4F188B6649B9}"/>
              </a:ext>
            </a:extLst>
          </p:cNvPr>
          <p:cNvCxnSpPr>
            <a:cxnSpLocks/>
          </p:cNvCxnSpPr>
          <p:nvPr/>
        </p:nvCxnSpPr>
        <p:spPr>
          <a:xfrm>
            <a:off x="3410465" y="2884357"/>
            <a:ext cx="826300" cy="55987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F056EE-C39E-41C5-BE4E-7FB60598E33A}"/>
              </a:ext>
            </a:extLst>
          </p:cNvPr>
          <p:cNvCxnSpPr>
            <a:cxnSpLocks/>
          </p:cNvCxnSpPr>
          <p:nvPr/>
        </p:nvCxnSpPr>
        <p:spPr>
          <a:xfrm flipH="1">
            <a:off x="5977464" y="2664180"/>
            <a:ext cx="624906" cy="78004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F0C8F8D-2B4C-4762-9A60-2B0AFAFAC68F}"/>
              </a:ext>
            </a:extLst>
          </p:cNvPr>
          <p:cNvSpPr/>
          <p:nvPr/>
        </p:nvSpPr>
        <p:spPr>
          <a:xfrm>
            <a:off x="3994568" y="1744310"/>
            <a:ext cx="2270308" cy="1015663"/>
          </a:xfrm>
          <a:prstGeom prst="rect">
            <a:avLst/>
          </a:prstGeom>
        </p:spPr>
        <p:txBody>
          <a:bodyPr wrap="square">
            <a:spAutoFit/>
          </a:bodyPr>
          <a:lstStyle/>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Formation en dynamique participative</a:t>
            </a:r>
          </a:p>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Formation au management socio-économique</a:t>
            </a:r>
          </a:p>
        </p:txBody>
      </p:sp>
      <p:cxnSp>
        <p:nvCxnSpPr>
          <p:cNvPr id="16" name="Straight Connector 15">
            <a:extLst>
              <a:ext uri="{FF2B5EF4-FFF2-40B4-BE49-F238E27FC236}">
                <a16:creationId xmlns:a16="http://schemas.microsoft.com/office/drawing/2014/main" id="{DC2422E2-EDD2-4CEC-86E4-7C01933FE9EF}"/>
              </a:ext>
            </a:extLst>
          </p:cNvPr>
          <p:cNvCxnSpPr>
            <a:cxnSpLocks/>
          </p:cNvCxnSpPr>
          <p:nvPr/>
        </p:nvCxnSpPr>
        <p:spPr>
          <a:xfrm>
            <a:off x="5107114" y="2741396"/>
            <a:ext cx="0" cy="73388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Vlad Anastasiu | monjuriste.ch">
            <a:extLst>
              <a:ext uri="{FF2B5EF4-FFF2-40B4-BE49-F238E27FC236}">
                <a16:creationId xmlns:a16="http://schemas.microsoft.com/office/drawing/2014/main" id="{5A2B86D8-B0C6-40F1-B36A-CDB8C48DB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26" y="3322978"/>
            <a:ext cx="555585" cy="5555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photo, personne, blanc, tenant&#10;&#10;Description générée automatiquement">
            <a:extLst>
              <a:ext uri="{FF2B5EF4-FFF2-40B4-BE49-F238E27FC236}">
                <a16:creationId xmlns:a16="http://schemas.microsoft.com/office/drawing/2014/main" id="{51513E37-4543-104F-86C7-A15EDED40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25" y="1920114"/>
            <a:ext cx="1181938" cy="1188225"/>
          </a:xfrm>
          <a:prstGeom prst="rect">
            <a:avLst/>
          </a:prstGeom>
        </p:spPr>
      </p:pic>
      <p:sp>
        <p:nvSpPr>
          <p:cNvPr id="21" name="Rectangle 20">
            <a:extLst>
              <a:ext uri="{FF2B5EF4-FFF2-40B4-BE49-F238E27FC236}">
                <a16:creationId xmlns:a16="http://schemas.microsoft.com/office/drawing/2014/main" id="{68AAC766-7F48-2D4F-9B5D-869952267A37}"/>
              </a:ext>
            </a:extLst>
          </p:cNvPr>
          <p:cNvSpPr/>
          <p:nvPr/>
        </p:nvSpPr>
        <p:spPr>
          <a:xfrm>
            <a:off x="6543277" y="1715266"/>
            <a:ext cx="2600723" cy="1015663"/>
          </a:xfrm>
          <a:prstGeom prst="rect">
            <a:avLst/>
          </a:prstGeom>
        </p:spPr>
        <p:txBody>
          <a:bodyPr wrap="square">
            <a:spAutoFit/>
          </a:bodyPr>
          <a:lstStyle/>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Réalisation d’une recherche auprès d’une 20ène d’organisation</a:t>
            </a:r>
          </a:p>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Création d’une formation sur la gouvernance distribuée</a:t>
            </a:r>
          </a:p>
        </p:txBody>
      </p:sp>
      <p:pic>
        <p:nvPicPr>
          <p:cNvPr id="17" name="Image 16">
            <a:extLst>
              <a:ext uri="{FF2B5EF4-FFF2-40B4-BE49-F238E27FC236}">
                <a16:creationId xmlns:a16="http://schemas.microsoft.com/office/drawing/2014/main" id="{8362F372-B448-4C4E-8C60-11BAE1B66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892" y="544595"/>
            <a:ext cx="1613843" cy="875199"/>
          </a:xfrm>
          <a:prstGeom prst="rect">
            <a:avLst/>
          </a:prstGeom>
        </p:spPr>
      </p:pic>
      <p:pic>
        <p:nvPicPr>
          <p:cNvPr id="10" name="Picture 11">
            <a:extLst>
              <a:ext uri="{FF2B5EF4-FFF2-40B4-BE49-F238E27FC236}">
                <a16:creationId xmlns:a16="http://schemas.microsoft.com/office/drawing/2014/main" id="{75E71298-7B90-4896-B226-119EACE4564B}"/>
              </a:ext>
            </a:extLst>
          </p:cNvPr>
          <p:cNvPicPr>
            <a:picLocks noChangeAspect="1"/>
          </p:cNvPicPr>
          <p:nvPr/>
        </p:nvPicPr>
        <p:blipFill>
          <a:blip r:embed="rId5"/>
          <a:stretch>
            <a:fillRect/>
          </a:stretch>
        </p:blipFill>
        <p:spPr>
          <a:xfrm>
            <a:off x="391886" y="4150284"/>
            <a:ext cx="1491344" cy="1893902"/>
          </a:xfrm>
          <a:prstGeom prst="rect">
            <a:avLst/>
          </a:prstGeom>
        </p:spPr>
      </p:pic>
      <p:sp>
        <p:nvSpPr>
          <p:cNvPr id="18" name="Rectangle 17">
            <a:extLst>
              <a:ext uri="{FF2B5EF4-FFF2-40B4-BE49-F238E27FC236}">
                <a16:creationId xmlns:a16="http://schemas.microsoft.com/office/drawing/2014/main" id="{8AFC2CE5-786F-4166-B91F-AEFB527EB580}"/>
              </a:ext>
            </a:extLst>
          </p:cNvPr>
          <p:cNvSpPr/>
          <p:nvPr/>
        </p:nvSpPr>
        <p:spPr>
          <a:xfrm>
            <a:off x="1568463" y="4143424"/>
            <a:ext cx="7316277" cy="369332"/>
          </a:xfrm>
          <a:prstGeom prst="rect">
            <a:avLst/>
          </a:prstGeom>
          <a:ln w="19050">
            <a:solidFill>
              <a:schemeClr val="tx1">
                <a:lumMod val="50000"/>
                <a:lumOff val="50000"/>
              </a:schemeClr>
            </a:solidFill>
          </a:ln>
        </p:spPr>
        <p:txBody>
          <a:bodyPr wrap="square" anchor="t">
            <a:spAutoFit/>
          </a:bodyPr>
          <a:lstStyle/>
          <a:p>
            <a:r>
              <a:rPr lang="fr-CH" sz="900" b="1">
                <a:latin typeface="Poppins" pitchFamily="2" charset="77"/>
                <a:ea typeface="+mn-lt"/>
                <a:cs typeface="Poppins" pitchFamily="2" charset="77"/>
              </a:rPr>
              <a:t>21</a:t>
            </a:r>
            <a:r>
              <a:rPr lang="fr-CH" sz="900">
                <a:latin typeface="Poppins" pitchFamily="2" charset="77"/>
                <a:ea typeface="+mn-lt"/>
                <a:cs typeface="Poppins" pitchFamily="2" charset="77"/>
              </a:rPr>
              <a:t> organisations</a:t>
            </a:r>
            <a:r>
              <a:rPr lang="en-US" sz="900">
                <a:latin typeface="Poppins" pitchFamily="2" charset="77"/>
                <a:ea typeface="+mn-lt"/>
                <a:cs typeface="Poppins" pitchFamily="2" charset="77"/>
              </a:rPr>
              <a:t>, </a:t>
            </a:r>
            <a:r>
              <a:rPr lang="fr-CH" sz="900" b="1">
                <a:latin typeface="Poppins" pitchFamily="2" charset="77"/>
                <a:ea typeface="+mn-lt"/>
                <a:cs typeface="Poppins" pitchFamily="2" charset="77"/>
              </a:rPr>
              <a:t>9 </a:t>
            </a:r>
            <a:r>
              <a:rPr lang="fr-CH" sz="900">
                <a:latin typeface="Poppins" pitchFamily="2" charset="77"/>
                <a:ea typeface="+mn-lt"/>
                <a:cs typeface="Poppins" pitchFamily="2" charset="77"/>
              </a:rPr>
              <a:t>domaines (usine, vente, public, informatique, communication, avocat, assurance, association, social)</a:t>
            </a:r>
            <a:r>
              <a:rPr lang="fr-CH" sz="900" b="1">
                <a:latin typeface="Poppins" pitchFamily="2" charset="77"/>
                <a:ea typeface="+mn-lt"/>
                <a:cs typeface="Poppins" pitchFamily="2" charset="77"/>
              </a:rPr>
              <a:t> diverses durée</a:t>
            </a:r>
            <a:r>
              <a:rPr lang="fr-CH" sz="900">
                <a:latin typeface="Poppins" pitchFamily="2" charset="77"/>
                <a:ea typeface="+mn-lt"/>
                <a:cs typeface="Poppins" pitchFamily="2" charset="77"/>
              </a:rPr>
              <a:t>: de 3 mois à 7 ans (temps partiel, plusieurs temps partiels combinés ou plein temps)</a:t>
            </a:r>
          </a:p>
        </p:txBody>
      </p:sp>
      <p:sp>
        <p:nvSpPr>
          <p:cNvPr id="22" name="Arrow: Pentagon 19">
            <a:extLst>
              <a:ext uri="{FF2B5EF4-FFF2-40B4-BE49-F238E27FC236}">
                <a16:creationId xmlns:a16="http://schemas.microsoft.com/office/drawing/2014/main" id="{4D00FD72-2E41-D34F-BB25-9898574E147B}"/>
              </a:ext>
            </a:extLst>
          </p:cNvPr>
          <p:cNvSpPr/>
          <p:nvPr/>
        </p:nvSpPr>
        <p:spPr>
          <a:xfrm>
            <a:off x="390904" y="6197134"/>
            <a:ext cx="8532194" cy="555584"/>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latin typeface="Poppins"/>
                <a:cs typeface="Poppins"/>
              </a:rPr>
              <a:t>1997 – 1999 – 2012 – 2016 – 2017 – 2018 –</a:t>
            </a:r>
            <a:r>
              <a:rPr lang="fr-FR">
                <a:solidFill>
                  <a:schemeClr val="tx1"/>
                </a:solidFill>
                <a:ea typeface="+mn-lt"/>
                <a:cs typeface="+mn-lt"/>
              </a:rPr>
              <a:t> </a:t>
            </a:r>
            <a:r>
              <a:rPr lang="fr-FR">
                <a:solidFill>
                  <a:schemeClr val="tx1"/>
                </a:solidFill>
                <a:latin typeface="Poppins"/>
                <a:cs typeface="Poppins"/>
              </a:rPr>
              <a:t>2019 -</a:t>
            </a:r>
            <a:r>
              <a:rPr lang="fr-FR">
                <a:solidFill>
                  <a:schemeClr val="bg2"/>
                </a:solidFill>
                <a:latin typeface="Poppins"/>
                <a:cs typeface="Poppins"/>
              </a:rPr>
              <a:t>2019 </a:t>
            </a:r>
            <a:r>
              <a:rPr lang="fr-FR">
                <a:solidFill>
                  <a:schemeClr val="bg1"/>
                </a:solidFill>
                <a:latin typeface="Poppins"/>
                <a:cs typeface="Poppins"/>
              </a:rPr>
              <a:t>  </a:t>
            </a:r>
            <a:endParaRPr lang="fr-CH">
              <a:solidFill>
                <a:schemeClr val="bg1"/>
              </a:solidFill>
              <a:latin typeface="Poppins" panose="00000500000000000000" pitchFamily="2" charset="0"/>
              <a:cs typeface="Poppins" panose="00000500000000000000" pitchFamily="2" charset="0"/>
            </a:endParaRPr>
          </a:p>
        </p:txBody>
      </p:sp>
      <p:sp>
        <p:nvSpPr>
          <p:cNvPr id="23" name="Rectangle 22">
            <a:extLst>
              <a:ext uri="{FF2B5EF4-FFF2-40B4-BE49-F238E27FC236}">
                <a16:creationId xmlns:a16="http://schemas.microsoft.com/office/drawing/2014/main" id="{ACC22BD0-24D8-3D4E-AAEE-528FB9DCAFD2}"/>
              </a:ext>
            </a:extLst>
          </p:cNvPr>
          <p:cNvSpPr/>
          <p:nvPr/>
        </p:nvSpPr>
        <p:spPr>
          <a:xfrm>
            <a:off x="1883230" y="4633064"/>
            <a:ext cx="7001510" cy="507831"/>
          </a:xfrm>
          <a:prstGeom prst="rect">
            <a:avLst/>
          </a:prstGeom>
          <a:ln w="12700">
            <a:solidFill>
              <a:schemeClr val="tx1">
                <a:lumMod val="50000"/>
                <a:lumOff val="50000"/>
              </a:schemeClr>
            </a:solidFill>
          </a:ln>
        </p:spPr>
        <p:txBody>
          <a:bodyPr wrap="square" anchor="t">
            <a:spAutoFit/>
          </a:bodyPr>
          <a:lstStyle/>
          <a:p>
            <a:r>
              <a:rPr lang="fr-CH" sz="900" b="1">
                <a:latin typeface="Poppins" pitchFamily="2" charset="77"/>
                <a:ea typeface="+mn-lt"/>
                <a:cs typeface="Poppins" pitchFamily="2" charset="77"/>
              </a:rPr>
              <a:t>Fonctionnement humain</a:t>
            </a:r>
            <a:endParaRPr lang="en-US" sz="900">
              <a:latin typeface="Poppins" pitchFamily="2" charset="77"/>
              <a:cs typeface="Poppins" pitchFamily="2" charset="77"/>
            </a:endParaRPr>
          </a:p>
          <a:p>
            <a:r>
              <a:rPr lang="fr-CH" sz="900">
                <a:latin typeface="Poppins" pitchFamily="2" charset="77"/>
                <a:ea typeface="+mn-lt"/>
                <a:cs typeface="Poppins" pitchFamily="2" charset="77"/>
              </a:rPr>
              <a:t>MA Linguistique et Philosophie, Psychologie, Psychologie positive, Neurosciences, Motivation individuelle et collective, PNL, Coaching for compassion, </a:t>
            </a:r>
            <a:r>
              <a:rPr lang="fr-CH" sz="900" err="1">
                <a:latin typeface="Poppins" pitchFamily="2" charset="77"/>
                <a:ea typeface="+mn-lt"/>
                <a:cs typeface="Poppins" pitchFamily="2" charset="77"/>
              </a:rPr>
              <a:t>Inspired</a:t>
            </a:r>
            <a:r>
              <a:rPr lang="fr-CH" sz="900">
                <a:latin typeface="Poppins" pitchFamily="2" charset="77"/>
                <a:ea typeface="+mn-lt"/>
                <a:cs typeface="Poppins" pitchFamily="2" charset="77"/>
              </a:rPr>
              <a:t> Leadership, Intelligence émotionnelle, CNV</a:t>
            </a:r>
          </a:p>
        </p:txBody>
      </p:sp>
      <p:sp>
        <p:nvSpPr>
          <p:cNvPr id="5" name="Parenthèse ouvrante 4">
            <a:extLst>
              <a:ext uri="{FF2B5EF4-FFF2-40B4-BE49-F238E27FC236}">
                <a16:creationId xmlns:a16="http://schemas.microsoft.com/office/drawing/2014/main" id="{4F3ACAD1-7168-4349-8CF5-1C5080EA1A70}"/>
              </a:ext>
            </a:extLst>
          </p:cNvPr>
          <p:cNvSpPr/>
          <p:nvPr/>
        </p:nvSpPr>
        <p:spPr>
          <a:xfrm rot="5400000">
            <a:off x="4136457" y="3731224"/>
            <a:ext cx="100677" cy="4831145"/>
          </a:xfrm>
          <a:prstGeom prst="leftBracket">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F2AA5B06-9A12-D14A-9A54-9CE7AA273A89}"/>
              </a:ext>
            </a:extLst>
          </p:cNvPr>
          <p:cNvCxnSpPr>
            <a:cxnSpLocks/>
          </p:cNvCxnSpPr>
          <p:nvPr/>
        </p:nvCxnSpPr>
        <p:spPr>
          <a:xfrm>
            <a:off x="1771223" y="4512756"/>
            <a:ext cx="1" cy="160738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 descr="Vlad Anastasiu | monjuriste.ch">
            <a:extLst>
              <a:ext uri="{FF2B5EF4-FFF2-40B4-BE49-F238E27FC236}">
                <a16:creationId xmlns:a16="http://schemas.microsoft.com/office/drawing/2014/main" id="{191C9CF3-317E-854E-8696-01A128CA6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26" y="6197133"/>
            <a:ext cx="555585" cy="55558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cteur droit 24">
            <a:extLst>
              <a:ext uri="{FF2B5EF4-FFF2-40B4-BE49-F238E27FC236}">
                <a16:creationId xmlns:a16="http://schemas.microsoft.com/office/drawing/2014/main" id="{443913B8-84F8-D343-8068-4D784AA4F470}"/>
              </a:ext>
            </a:extLst>
          </p:cNvPr>
          <p:cNvCxnSpPr>
            <a:cxnSpLocks/>
          </p:cNvCxnSpPr>
          <p:nvPr/>
        </p:nvCxnSpPr>
        <p:spPr>
          <a:xfrm>
            <a:off x="2469640" y="5140895"/>
            <a:ext cx="0" cy="82035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D41FE0E-33C9-F842-B917-E20716E01F70}"/>
              </a:ext>
            </a:extLst>
          </p:cNvPr>
          <p:cNvSpPr/>
          <p:nvPr/>
        </p:nvSpPr>
        <p:spPr>
          <a:xfrm>
            <a:off x="2711938" y="5290902"/>
            <a:ext cx="6210179" cy="369332"/>
          </a:xfrm>
          <a:prstGeom prst="rect">
            <a:avLst/>
          </a:prstGeom>
          <a:ln w="6350">
            <a:solidFill>
              <a:schemeClr val="tx1">
                <a:lumMod val="50000"/>
                <a:lumOff val="50000"/>
              </a:schemeClr>
            </a:solidFill>
          </a:ln>
        </p:spPr>
        <p:txBody>
          <a:bodyPr wrap="square" anchor="t">
            <a:spAutoFit/>
          </a:bodyPr>
          <a:lstStyle/>
          <a:p>
            <a:r>
              <a:rPr lang="fr-CH" sz="900" b="1">
                <a:latin typeface="Poppins" pitchFamily="2" charset="77"/>
                <a:ea typeface="+mn-lt"/>
                <a:cs typeface="Poppins" pitchFamily="2" charset="77"/>
              </a:rPr>
              <a:t>Organisation</a:t>
            </a:r>
          </a:p>
          <a:p>
            <a:r>
              <a:rPr lang="fr-CH" sz="900" err="1">
                <a:latin typeface="Poppins" pitchFamily="2" charset="77"/>
                <a:ea typeface="+mn-lt"/>
                <a:cs typeface="Poppins" pitchFamily="2" charset="77"/>
              </a:rPr>
              <a:t>Scrum</a:t>
            </a:r>
            <a:r>
              <a:rPr lang="fr-CH" sz="900">
                <a:latin typeface="Poppins" pitchFamily="2" charset="77"/>
                <a:ea typeface="+mn-lt"/>
                <a:cs typeface="Poppins" pitchFamily="2" charset="77"/>
              </a:rPr>
              <a:t>, </a:t>
            </a:r>
            <a:r>
              <a:rPr lang="fr-CH" sz="900" err="1">
                <a:latin typeface="Poppins" pitchFamily="2" charset="77"/>
                <a:ea typeface="+mn-lt"/>
                <a:cs typeface="Poppins" pitchFamily="2" charset="77"/>
              </a:rPr>
              <a:t>Appreciative</a:t>
            </a:r>
            <a:r>
              <a:rPr lang="fr-CH" sz="900">
                <a:latin typeface="Poppins" pitchFamily="2" charset="77"/>
                <a:ea typeface="+mn-lt"/>
                <a:cs typeface="Poppins" pitchFamily="2" charset="77"/>
              </a:rPr>
              <a:t> </a:t>
            </a:r>
            <a:r>
              <a:rPr lang="fr-CH" sz="900" err="1">
                <a:latin typeface="Poppins" pitchFamily="2" charset="77"/>
                <a:ea typeface="+mn-lt"/>
                <a:cs typeface="Poppins" pitchFamily="2" charset="77"/>
              </a:rPr>
              <a:t>Inquiry</a:t>
            </a:r>
            <a:r>
              <a:rPr lang="fr-CH" sz="900">
                <a:latin typeface="Poppins" pitchFamily="2" charset="77"/>
                <a:ea typeface="+mn-lt"/>
                <a:cs typeface="Poppins" pitchFamily="2" charset="77"/>
              </a:rPr>
              <a:t>, Design </a:t>
            </a:r>
            <a:r>
              <a:rPr lang="fr-CH" sz="900" err="1">
                <a:latin typeface="Poppins" pitchFamily="2" charset="77"/>
                <a:ea typeface="+mn-lt"/>
                <a:cs typeface="Poppins" pitchFamily="2" charset="77"/>
              </a:rPr>
              <a:t>Thinking</a:t>
            </a:r>
            <a:r>
              <a:rPr lang="fr-CH" sz="900">
                <a:latin typeface="Poppins" pitchFamily="2" charset="77"/>
                <a:ea typeface="+mn-lt"/>
                <a:cs typeface="Poppins" pitchFamily="2" charset="77"/>
              </a:rPr>
              <a:t>, Toscane (en cours) , </a:t>
            </a:r>
            <a:r>
              <a:rPr lang="fr-CH" sz="900" err="1">
                <a:latin typeface="Poppins" pitchFamily="2" charset="77"/>
                <a:ea typeface="+mn-lt"/>
                <a:cs typeface="Poppins" pitchFamily="2" charset="77"/>
              </a:rPr>
              <a:t>Reinventing</a:t>
            </a:r>
            <a:r>
              <a:rPr lang="fr-CH" sz="900">
                <a:latin typeface="Poppins" pitchFamily="2" charset="77"/>
                <a:ea typeface="+mn-lt"/>
                <a:cs typeface="Poppins" pitchFamily="2" charset="77"/>
              </a:rPr>
              <a:t> </a:t>
            </a:r>
            <a:r>
              <a:rPr lang="fr-CH" sz="900" err="1">
                <a:latin typeface="Poppins" pitchFamily="2" charset="77"/>
                <a:ea typeface="+mn-lt"/>
                <a:cs typeface="Poppins" pitchFamily="2" charset="77"/>
              </a:rPr>
              <a:t>Organizations</a:t>
            </a:r>
            <a:r>
              <a:rPr lang="fr-CH" sz="900">
                <a:latin typeface="Poppins" pitchFamily="2" charset="77"/>
                <a:ea typeface="+mn-lt"/>
                <a:cs typeface="Poppins" pitchFamily="2" charset="77"/>
              </a:rPr>
              <a:t> (</a:t>
            </a:r>
            <a:r>
              <a:rPr lang="fr-CH" sz="900" err="1">
                <a:latin typeface="Poppins" pitchFamily="2" charset="77"/>
                <a:ea typeface="+mn-lt"/>
                <a:cs typeface="Poppins" pitchFamily="2" charset="77"/>
              </a:rPr>
              <a:t>Masterclass</a:t>
            </a:r>
            <a:r>
              <a:rPr lang="fr-CH" sz="900">
                <a:latin typeface="Poppins" pitchFamily="2" charset="77"/>
                <a:ea typeface="+mn-lt"/>
                <a:cs typeface="Poppins" pitchFamily="2" charset="77"/>
              </a:rPr>
              <a:t>)</a:t>
            </a:r>
            <a:endParaRPr lang="en-US" sz="900">
              <a:latin typeface="Poppins" pitchFamily="2" charset="77"/>
              <a:cs typeface="Poppins" pitchFamily="2" charset="77"/>
            </a:endParaRPr>
          </a:p>
        </p:txBody>
      </p:sp>
      <p:sp>
        <p:nvSpPr>
          <p:cNvPr id="39" name="Parenthèse ouvrante 38">
            <a:extLst>
              <a:ext uri="{FF2B5EF4-FFF2-40B4-BE49-F238E27FC236}">
                <a16:creationId xmlns:a16="http://schemas.microsoft.com/office/drawing/2014/main" id="{294B2A3F-0676-D847-9EDC-55C82650D462}"/>
              </a:ext>
            </a:extLst>
          </p:cNvPr>
          <p:cNvSpPr/>
          <p:nvPr/>
        </p:nvSpPr>
        <p:spPr>
          <a:xfrm rot="5400000">
            <a:off x="5345251" y="4712640"/>
            <a:ext cx="131617" cy="2365602"/>
          </a:xfrm>
          <a:prstGeom prst="leftBracket">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0" name="Connecteur droit 39">
            <a:extLst>
              <a:ext uri="{FF2B5EF4-FFF2-40B4-BE49-F238E27FC236}">
                <a16:creationId xmlns:a16="http://schemas.microsoft.com/office/drawing/2014/main" id="{6DA49B06-689C-8D46-B9E6-09FFB515CE0B}"/>
              </a:ext>
            </a:extLst>
          </p:cNvPr>
          <p:cNvCxnSpPr>
            <a:cxnSpLocks/>
          </p:cNvCxnSpPr>
          <p:nvPr/>
        </p:nvCxnSpPr>
        <p:spPr>
          <a:xfrm>
            <a:off x="4238696" y="5660234"/>
            <a:ext cx="0" cy="16200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Parenthèse ouvrante 41">
            <a:extLst>
              <a:ext uri="{FF2B5EF4-FFF2-40B4-BE49-F238E27FC236}">
                <a16:creationId xmlns:a16="http://schemas.microsoft.com/office/drawing/2014/main" id="{74AAC9E8-BE10-D440-B67D-867221340C09}"/>
              </a:ext>
            </a:extLst>
          </p:cNvPr>
          <p:cNvSpPr/>
          <p:nvPr/>
        </p:nvSpPr>
        <p:spPr>
          <a:xfrm rot="5400000">
            <a:off x="4460347" y="3962944"/>
            <a:ext cx="135208" cy="4131820"/>
          </a:xfrm>
          <a:prstGeom prst="leftBracket">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504743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D9BEBD-BD1E-9C48-B601-FA4FDB6EA6B1}"/>
              </a:ext>
            </a:extLst>
          </p:cNvPr>
          <p:cNvSpPr>
            <a:spLocks noGrp="1"/>
          </p:cNvSpPr>
          <p:nvPr>
            <p:ph type="title"/>
          </p:nvPr>
        </p:nvSpPr>
        <p:spPr/>
        <p:txBody>
          <a:bodyPr/>
          <a:lstStyle/>
          <a:p>
            <a:r>
              <a:rPr lang="fr-FR"/>
              <a:t>Organisation agile – </a:t>
            </a:r>
            <a:br>
              <a:rPr lang="fr-FR"/>
            </a:br>
            <a:r>
              <a:rPr lang="fr-FR"/>
              <a:t>Les caractéristiques clés </a:t>
            </a:r>
          </a:p>
        </p:txBody>
      </p:sp>
      <p:sp>
        <p:nvSpPr>
          <p:cNvPr id="9" name="Rectangle : coins arrondis 8">
            <a:extLst>
              <a:ext uri="{FF2B5EF4-FFF2-40B4-BE49-F238E27FC236}">
                <a16:creationId xmlns:a16="http://schemas.microsoft.com/office/drawing/2014/main" id="{177EE5FA-C5ED-4549-8FC6-99718AE322CD}"/>
              </a:ext>
            </a:extLst>
          </p:cNvPr>
          <p:cNvSpPr/>
          <p:nvPr/>
        </p:nvSpPr>
        <p:spPr>
          <a:xfrm>
            <a:off x="717886" y="1898074"/>
            <a:ext cx="2316259" cy="3214254"/>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endParaRPr lang="fr-FR" b="1">
              <a:solidFill>
                <a:schemeClr val="tx1"/>
              </a:solidFill>
            </a:endParaRPr>
          </a:p>
          <a:p>
            <a:endParaRPr lang="fr-FR" b="1">
              <a:solidFill>
                <a:schemeClr val="tx1"/>
              </a:solidFill>
            </a:endParaRPr>
          </a:p>
          <a:p>
            <a:pPr algn="ctr"/>
            <a:r>
              <a:rPr lang="fr-FR" b="1">
                <a:solidFill>
                  <a:schemeClr val="tx1"/>
                </a:solidFill>
              </a:rPr>
              <a:t>CULTURE</a:t>
            </a:r>
          </a:p>
          <a:p>
            <a:pPr algn="ctr"/>
            <a:endParaRPr lang="fr-FR" b="1">
              <a:solidFill>
                <a:schemeClr val="tx1"/>
              </a:solidFill>
            </a:endParaRPr>
          </a:p>
          <a:p>
            <a:pPr algn="ctr"/>
            <a:endParaRPr lang="fr-FR" b="1">
              <a:solidFill>
                <a:schemeClr val="tx1"/>
              </a:solidFill>
            </a:endParaRPr>
          </a:p>
          <a:p>
            <a:pPr algn="ctr"/>
            <a:endParaRPr lang="fr-FR" b="1">
              <a:solidFill>
                <a:schemeClr val="tx1"/>
              </a:solidFill>
            </a:endParaRPr>
          </a:p>
          <a:p>
            <a:pPr algn="ctr"/>
            <a:endParaRPr lang="fr-FR" b="1">
              <a:solidFill>
                <a:schemeClr val="tx1"/>
              </a:solidFill>
            </a:endParaRPr>
          </a:p>
          <a:p>
            <a:pPr marL="285750" indent="-285750">
              <a:buFont typeface="Arial" panose="020B0604020202020204" pitchFamily="34" charset="0"/>
              <a:buChar char="•"/>
            </a:pPr>
            <a:r>
              <a:rPr lang="fr-FR" sz="1600">
                <a:solidFill>
                  <a:schemeClr val="tx1"/>
                </a:solidFill>
              </a:rPr>
              <a:t>Auto-organisation</a:t>
            </a:r>
          </a:p>
          <a:p>
            <a:pPr marL="285750" indent="-285750">
              <a:buFont typeface="Arial" panose="020B0604020202020204" pitchFamily="34" charset="0"/>
              <a:buChar char="•"/>
            </a:pPr>
            <a:r>
              <a:rPr lang="fr-FR" sz="1600">
                <a:solidFill>
                  <a:schemeClr val="tx1"/>
                </a:solidFill>
              </a:rPr>
              <a:t>Collaboration</a:t>
            </a:r>
          </a:p>
          <a:p>
            <a:pPr marL="285750" indent="-285750">
              <a:buFont typeface="Arial" panose="020B0604020202020204" pitchFamily="34" charset="0"/>
              <a:buChar char="•"/>
            </a:pPr>
            <a:r>
              <a:rPr lang="fr-FR" sz="1600">
                <a:solidFill>
                  <a:schemeClr val="tx1"/>
                </a:solidFill>
              </a:rPr>
              <a:t>Anticipation </a:t>
            </a:r>
          </a:p>
          <a:p>
            <a:pPr marL="285750" indent="-285750">
              <a:buFont typeface="Arial" panose="020B0604020202020204" pitchFamily="34" charset="0"/>
              <a:buChar char="•"/>
            </a:pPr>
            <a:r>
              <a:rPr lang="fr-FR" sz="1600">
                <a:solidFill>
                  <a:schemeClr val="tx1"/>
                </a:solidFill>
              </a:rPr>
              <a:t>Innovation</a:t>
            </a:r>
          </a:p>
          <a:p>
            <a:endParaRPr lang="fr-FR" b="1">
              <a:solidFill>
                <a:schemeClr val="tx1"/>
              </a:solidFill>
            </a:endParaRP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sp>
        <p:nvSpPr>
          <p:cNvPr id="10" name="Rectangle : coins arrondis 9">
            <a:extLst>
              <a:ext uri="{FF2B5EF4-FFF2-40B4-BE49-F238E27FC236}">
                <a16:creationId xmlns:a16="http://schemas.microsoft.com/office/drawing/2014/main" id="{4362C2EE-D0A0-E940-9421-B1D529BABD01}"/>
              </a:ext>
            </a:extLst>
          </p:cNvPr>
          <p:cNvSpPr/>
          <p:nvPr/>
        </p:nvSpPr>
        <p:spPr>
          <a:xfrm>
            <a:off x="3180522" y="1898072"/>
            <a:ext cx="2782956" cy="3214255"/>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endParaRPr lang="fr-FR" b="1">
              <a:solidFill>
                <a:schemeClr val="tx1"/>
              </a:solidFill>
            </a:endParaRPr>
          </a:p>
          <a:p>
            <a:endParaRPr lang="fr-FR" b="1">
              <a:solidFill>
                <a:schemeClr val="tx1"/>
              </a:solidFill>
            </a:endParaRPr>
          </a:p>
          <a:p>
            <a:pPr algn="ctr"/>
            <a:endParaRPr lang="fr-FR" b="1">
              <a:solidFill>
                <a:schemeClr val="tx1"/>
              </a:solidFill>
            </a:endParaRPr>
          </a:p>
          <a:p>
            <a:pPr algn="ctr"/>
            <a:r>
              <a:rPr lang="fr-FR" b="1">
                <a:solidFill>
                  <a:schemeClr val="tx1"/>
                </a:solidFill>
              </a:rPr>
              <a:t>GESTION DE PROJET</a:t>
            </a:r>
          </a:p>
          <a:p>
            <a:pPr algn="ctr"/>
            <a:endParaRPr lang="fr-FR" b="1">
              <a:solidFill>
                <a:schemeClr val="tx1"/>
              </a:solidFill>
            </a:endParaRPr>
          </a:p>
          <a:p>
            <a:pPr algn="ctr"/>
            <a:endParaRPr lang="fr-FR" b="1">
              <a:solidFill>
                <a:schemeClr val="tx1"/>
              </a:solidFill>
            </a:endParaRPr>
          </a:p>
          <a:p>
            <a:pPr algn="ctr"/>
            <a:endParaRPr lang="fr-FR" b="1">
              <a:solidFill>
                <a:schemeClr val="tx1"/>
              </a:solidFill>
            </a:endParaRPr>
          </a:p>
          <a:p>
            <a:pPr algn="ctr"/>
            <a:endParaRPr lang="fr-FR">
              <a:solidFill>
                <a:schemeClr val="tx1"/>
              </a:solidFill>
            </a:endParaRPr>
          </a:p>
          <a:p>
            <a:pPr marL="285750" indent="-285750">
              <a:buFont typeface="Arial" panose="020B0604020202020204" pitchFamily="34" charset="0"/>
              <a:buChar char="•"/>
            </a:pPr>
            <a:r>
              <a:rPr lang="fr-FR" sz="1600">
                <a:solidFill>
                  <a:schemeClr val="tx1"/>
                </a:solidFill>
              </a:rPr>
              <a:t>Pilotage par les enjeux et les risques</a:t>
            </a:r>
          </a:p>
          <a:p>
            <a:pPr marL="285750" indent="-285750">
              <a:buFont typeface="Arial" panose="020B0604020202020204" pitchFamily="34" charset="0"/>
              <a:buChar char="•"/>
            </a:pPr>
            <a:r>
              <a:rPr lang="fr-FR" sz="1600">
                <a:solidFill>
                  <a:schemeClr val="tx1"/>
                </a:solidFill>
              </a:rPr>
              <a:t>Jalons par prototypage</a:t>
            </a:r>
          </a:p>
          <a:p>
            <a:pPr marL="285750" indent="-285750">
              <a:buFont typeface="Arial" panose="020B0604020202020204" pitchFamily="34" charset="0"/>
              <a:buChar char="•"/>
            </a:pPr>
            <a:r>
              <a:rPr lang="fr-FR" sz="1600">
                <a:solidFill>
                  <a:schemeClr val="tx1"/>
                </a:solidFill>
              </a:rPr>
              <a:t>Par boucles d’itération</a:t>
            </a:r>
          </a:p>
          <a:p>
            <a:pPr marL="285750" indent="-285750">
              <a:buFont typeface="Arial" panose="020B0604020202020204" pitchFamily="34" charset="0"/>
              <a:buChar char="•"/>
            </a:pPr>
            <a:r>
              <a:rPr lang="fr-FR" sz="1600">
                <a:solidFill>
                  <a:schemeClr val="tx1"/>
                </a:solidFill>
              </a:rPr>
              <a:t>Intégrant le bénéficiaire</a:t>
            </a:r>
          </a:p>
          <a:p>
            <a:pPr marL="285750" indent="-285750">
              <a:buFont typeface="Arial" panose="020B0604020202020204" pitchFamily="34" charset="0"/>
              <a:buChar char="•"/>
            </a:pPr>
            <a:r>
              <a:rPr lang="fr-FR" sz="1600">
                <a:solidFill>
                  <a:schemeClr val="tx1"/>
                </a:solidFill>
              </a:rPr>
              <a:t>Amélioration continue</a:t>
            </a:r>
            <a:endParaRPr lang="fr-FR" b="1">
              <a:solidFill>
                <a:schemeClr val="tx1"/>
              </a:solidFill>
            </a:endParaRPr>
          </a:p>
          <a:p>
            <a:endParaRPr lang="fr-FR" b="1">
              <a:solidFill>
                <a:schemeClr val="tx1"/>
              </a:solidFill>
            </a:endParaRP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sp>
        <p:nvSpPr>
          <p:cNvPr id="12" name="Rectangle : coins arrondis 11">
            <a:extLst>
              <a:ext uri="{FF2B5EF4-FFF2-40B4-BE49-F238E27FC236}">
                <a16:creationId xmlns:a16="http://schemas.microsoft.com/office/drawing/2014/main" id="{84B4E6B6-5AB8-9B44-8C5C-7B748432DCE0}"/>
              </a:ext>
            </a:extLst>
          </p:cNvPr>
          <p:cNvSpPr/>
          <p:nvPr/>
        </p:nvSpPr>
        <p:spPr>
          <a:xfrm>
            <a:off x="6109855" y="1924796"/>
            <a:ext cx="2316259" cy="3187532"/>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DISTRIBUTION DE L’AUTORITE</a:t>
            </a:r>
          </a:p>
          <a:p>
            <a:pPr algn="ctr"/>
            <a:endParaRPr lang="fr-FR" b="1" dirty="0">
              <a:solidFill>
                <a:schemeClr val="tx1"/>
              </a:solidFill>
            </a:endParaRPr>
          </a:p>
          <a:p>
            <a:pPr algn="ctr"/>
            <a:endParaRPr lang="fr-FR" b="1" dirty="0">
              <a:solidFill>
                <a:schemeClr val="tx1"/>
              </a:solidFill>
            </a:endParaRPr>
          </a:p>
          <a:p>
            <a:pPr marL="285750" indent="-285750">
              <a:buFont typeface="Arial" panose="020B0604020202020204" pitchFamily="34" charset="0"/>
              <a:buChar char="•"/>
            </a:pPr>
            <a:endParaRPr lang="fr-FR" sz="1600" b="1" dirty="0">
              <a:solidFill>
                <a:schemeClr val="tx1"/>
              </a:solidFill>
            </a:endParaRPr>
          </a:p>
          <a:p>
            <a:pPr marL="285750" indent="-285750">
              <a:buFont typeface="Arial" panose="020B0604020202020204" pitchFamily="34" charset="0"/>
              <a:buChar char="•"/>
            </a:pPr>
            <a:r>
              <a:rPr lang="fr-FR" sz="1600" dirty="0">
                <a:solidFill>
                  <a:schemeClr val="tx1"/>
                </a:solidFill>
              </a:rPr>
              <a:t>Leadership partagé</a:t>
            </a:r>
          </a:p>
          <a:p>
            <a:pPr marL="285750" indent="-285750">
              <a:buFont typeface="Arial" panose="020B0604020202020204" pitchFamily="34" charset="0"/>
              <a:buChar char="•"/>
            </a:pPr>
            <a:r>
              <a:rPr lang="fr-FR" sz="1600" dirty="0">
                <a:solidFill>
                  <a:schemeClr val="tx1"/>
                </a:solidFill>
              </a:rPr>
              <a:t>Fonctionnement en rôles</a:t>
            </a:r>
          </a:p>
          <a:p>
            <a:pPr marL="285750" indent="-285750">
              <a:buFont typeface="Arial" panose="020B0604020202020204" pitchFamily="34" charset="0"/>
              <a:buChar char="•"/>
            </a:pPr>
            <a:r>
              <a:rPr lang="fr-FR" sz="1600" dirty="0">
                <a:solidFill>
                  <a:schemeClr val="tx1"/>
                </a:solidFill>
              </a:rPr>
              <a:t>Responsabilité collective</a:t>
            </a:r>
          </a:p>
          <a:p>
            <a:pPr marL="285750" indent="-285750">
              <a:buFont typeface="Arial" panose="020B0604020202020204" pitchFamily="34" charset="0"/>
              <a:buChar char="•"/>
            </a:pPr>
            <a:r>
              <a:rPr lang="fr-FR" sz="1600" dirty="0">
                <a:solidFill>
                  <a:schemeClr val="tx1"/>
                </a:solidFill>
              </a:rPr>
              <a:t>Relation JE/NOUS</a:t>
            </a:r>
            <a:endParaRPr lang="fr-FR" sz="1400" b="1" dirty="0">
              <a:solidFill>
                <a:schemeClr val="tx1"/>
              </a:solidFill>
            </a:endParaRPr>
          </a:p>
          <a:p>
            <a:endParaRPr lang="fr-FR" sz="1400" b="1" dirty="0">
              <a:solidFill>
                <a:schemeClr val="tx1"/>
              </a:solidFill>
            </a:endParaRPr>
          </a:p>
        </p:txBody>
      </p:sp>
      <p:sp>
        <p:nvSpPr>
          <p:cNvPr id="13" name="Rectangle : coins arrondis 12">
            <a:extLst>
              <a:ext uri="{FF2B5EF4-FFF2-40B4-BE49-F238E27FC236}">
                <a16:creationId xmlns:a16="http://schemas.microsoft.com/office/drawing/2014/main" id="{75166DDF-3606-E84D-B85A-FFA65ADA3434}"/>
              </a:ext>
            </a:extLst>
          </p:cNvPr>
          <p:cNvSpPr/>
          <p:nvPr/>
        </p:nvSpPr>
        <p:spPr>
          <a:xfrm>
            <a:off x="760747" y="5261706"/>
            <a:ext cx="7622505" cy="1416459"/>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a:solidFill>
                <a:schemeClr val="tx1"/>
              </a:solidFill>
            </a:endParaRPr>
          </a:p>
          <a:p>
            <a:pPr algn="ctr"/>
            <a:r>
              <a:rPr lang="fr-FR" b="1">
                <a:solidFill>
                  <a:schemeClr val="tx1"/>
                </a:solidFill>
              </a:rPr>
              <a:t>DES ESPACES DEFINIT POUR LE COLLECTIF</a:t>
            </a:r>
            <a:br>
              <a:rPr lang="fr-FR" b="1">
                <a:solidFill>
                  <a:schemeClr val="tx1"/>
                </a:solidFill>
              </a:rPr>
            </a:br>
            <a:endParaRPr lang="fr-FR" sz="1600">
              <a:solidFill>
                <a:schemeClr val="tx1"/>
              </a:solidFill>
            </a:endParaRPr>
          </a:p>
          <a:p>
            <a:endParaRPr lang="fr-FR" b="1">
              <a:solidFill>
                <a:schemeClr val="tx1"/>
              </a:solidFill>
            </a:endParaRPr>
          </a:p>
          <a:p>
            <a:endParaRPr lang="fr-FR" sz="1400" b="1">
              <a:solidFill>
                <a:schemeClr val="tx1"/>
              </a:solidFill>
            </a:endParaRPr>
          </a:p>
          <a:p>
            <a:endParaRPr lang="fr-FR" sz="1400" b="1">
              <a:solidFill>
                <a:schemeClr val="tx1"/>
              </a:solidFill>
            </a:endParaRPr>
          </a:p>
          <a:p>
            <a:endParaRPr lang="fr-FR" sz="1400" b="1">
              <a:solidFill>
                <a:schemeClr val="tx1"/>
              </a:solidFill>
            </a:endParaRPr>
          </a:p>
        </p:txBody>
      </p:sp>
      <p:pic>
        <p:nvPicPr>
          <p:cNvPr id="17" name="Graphique 16" descr="Maïs">
            <a:extLst>
              <a:ext uri="{FF2B5EF4-FFF2-40B4-BE49-F238E27FC236}">
                <a16:creationId xmlns:a16="http://schemas.microsoft.com/office/drawing/2014/main" id="{5C0FA8E1-D374-3248-A30D-4541D3F1C1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1844" y="2470570"/>
            <a:ext cx="914400" cy="914400"/>
          </a:xfrm>
          <a:prstGeom prst="rect">
            <a:avLst/>
          </a:prstGeom>
        </p:spPr>
      </p:pic>
      <p:pic>
        <p:nvPicPr>
          <p:cNvPr id="19" name="Graphique 18" descr="Liste">
            <a:extLst>
              <a:ext uri="{FF2B5EF4-FFF2-40B4-BE49-F238E27FC236}">
                <a16:creationId xmlns:a16="http://schemas.microsoft.com/office/drawing/2014/main" id="{A3676176-20D7-9243-9DDF-5EBC5EC128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355574"/>
            <a:ext cx="914400" cy="914400"/>
          </a:xfrm>
          <a:prstGeom prst="rect">
            <a:avLst/>
          </a:prstGeom>
        </p:spPr>
      </p:pic>
      <p:pic>
        <p:nvPicPr>
          <p:cNvPr id="21" name="Graphique 20" descr="Partager avec une personne">
            <a:extLst>
              <a:ext uri="{FF2B5EF4-FFF2-40B4-BE49-F238E27FC236}">
                <a16:creationId xmlns:a16="http://schemas.microsoft.com/office/drawing/2014/main" id="{1F54573A-60BA-FE4D-BC58-42BA4F93F0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10784" y="2542449"/>
            <a:ext cx="914400" cy="914400"/>
          </a:xfrm>
          <a:prstGeom prst="rect">
            <a:avLst/>
          </a:prstGeom>
        </p:spPr>
      </p:pic>
      <p:pic>
        <p:nvPicPr>
          <p:cNvPr id="23" name="Graphique 22" descr="Groupe">
            <a:extLst>
              <a:ext uri="{FF2B5EF4-FFF2-40B4-BE49-F238E27FC236}">
                <a16:creationId xmlns:a16="http://schemas.microsoft.com/office/drawing/2014/main" id="{1F8C79F0-05C2-E44D-A392-F0F29BDE0C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0524" y="5701075"/>
            <a:ext cx="914400" cy="914400"/>
          </a:xfrm>
          <a:prstGeom prst="rect">
            <a:avLst/>
          </a:prstGeom>
        </p:spPr>
      </p:pic>
      <p:pic>
        <p:nvPicPr>
          <p:cNvPr id="24" name="Image 23">
            <a:extLst>
              <a:ext uri="{FF2B5EF4-FFF2-40B4-BE49-F238E27FC236}">
                <a16:creationId xmlns:a16="http://schemas.microsoft.com/office/drawing/2014/main" id="{0E1B48E6-7111-9E4F-BAE9-EC1E4719A9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
        <p:nvSpPr>
          <p:cNvPr id="3" name="ZoneTexte 2">
            <a:extLst>
              <a:ext uri="{FF2B5EF4-FFF2-40B4-BE49-F238E27FC236}">
                <a16:creationId xmlns:a16="http://schemas.microsoft.com/office/drawing/2014/main" id="{48A42D4A-4514-234D-B4E0-CF7DFA8D097E}"/>
              </a:ext>
            </a:extLst>
          </p:cNvPr>
          <p:cNvSpPr txBox="1"/>
          <p:nvPr/>
        </p:nvSpPr>
        <p:spPr>
          <a:xfrm>
            <a:off x="628650" y="5727343"/>
            <a:ext cx="3837709" cy="1107996"/>
          </a:xfrm>
          <a:prstGeom prst="rect">
            <a:avLst/>
          </a:prstGeom>
          <a:noFill/>
        </p:spPr>
        <p:txBody>
          <a:bodyPr wrap="square" rtlCol="0">
            <a:spAutoFit/>
          </a:bodyPr>
          <a:lstStyle/>
          <a:p>
            <a:pPr marL="742950" lvl="1" indent="-285750">
              <a:buFont typeface="Arial" panose="020B0604020202020204" pitchFamily="34" charset="0"/>
              <a:buChar char="•"/>
            </a:pPr>
            <a:r>
              <a:rPr lang="fr-FR" sz="1600"/>
              <a:t>Réunions opérationnelles</a:t>
            </a:r>
          </a:p>
          <a:p>
            <a:pPr marL="742950" lvl="1" indent="-285750">
              <a:buFont typeface="Arial" panose="020B0604020202020204" pitchFamily="34" charset="0"/>
              <a:buChar char="•"/>
            </a:pPr>
            <a:r>
              <a:rPr lang="fr-FR" sz="1600"/>
              <a:t>Réunions de gouvernance</a:t>
            </a:r>
          </a:p>
          <a:p>
            <a:pPr marL="742950" lvl="1" indent="-285750">
              <a:buFont typeface="Arial" panose="020B0604020202020204" pitchFamily="34" charset="0"/>
              <a:buChar char="•"/>
            </a:pPr>
            <a:r>
              <a:rPr lang="fr-FR" sz="1600"/>
              <a:t>Réunions stratégiques</a:t>
            </a:r>
          </a:p>
          <a:p>
            <a:endParaRPr lang="fr-FR"/>
          </a:p>
        </p:txBody>
      </p:sp>
      <p:sp>
        <p:nvSpPr>
          <p:cNvPr id="4" name="ZoneTexte 3">
            <a:extLst>
              <a:ext uri="{FF2B5EF4-FFF2-40B4-BE49-F238E27FC236}">
                <a16:creationId xmlns:a16="http://schemas.microsoft.com/office/drawing/2014/main" id="{27728BCA-161F-0D4D-B107-F5818DEA3A49}"/>
              </a:ext>
            </a:extLst>
          </p:cNvPr>
          <p:cNvSpPr txBox="1"/>
          <p:nvPr/>
        </p:nvSpPr>
        <p:spPr>
          <a:xfrm>
            <a:off x="4917127" y="5727388"/>
            <a:ext cx="3713018" cy="861774"/>
          </a:xfrm>
          <a:prstGeom prst="rect">
            <a:avLst/>
          </a:prstGeom>
          <a:noFill/>
        </p:spPr>
        <p:txBody>
          <a:bodyPr wrap="square" rtlCol="0">
            <a:spAutoFit/>
          </a:bodyPr>
          <a:lstStyle/>
          <a:p>
            <a:pPr marL="742950" lvl="1" indent="-285750">
              <a:buFont typeface="Arial" panose="020B0604020202020204" pitchFamily="34" charset="0"/>
              <a:buChar char="•"/>
            </a:pPr>
            <a:r>
              <a:rPr lang="fr-FR" sz="1600"/>
              <a:t>Réunions de débriefing</a:t>
            </a:r>
          </a:p>
          <a:p>
            <a:pPr marL="742950" lvl="1" indent="-285750">
              <a:buFont typeface="Arial" panose="020B0604020202020204" pitchFamily="34" charset="0"/>
              <a:buChar char="•"/>
            </a:pPr>
            <a:r>
              <a:rPr lang="fr-FR" sz="1600"/>
              <a:t>Réunions de régulations</a:t>
            </a:r>
          </a:p>
          <a:p>
            <a:endParaRPr lang="fr-FR"/>
          </a:p>
        </p:txBody>
      </p:sp>
    </p:spTree>
    <p:extLst>
      <p:ext uri="{BB962C8B-B14F-4D97-AF65-F5344CB8AC3E}">
        <p14:creationId xmlns:p14="http://schemas.microsoft.com/office/powerpoint/2010/main" val="2621483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B6E60CF2-1C8B-0444-ACEF-FDE3DCF87260}"/>
              </a:ext>
            </a:extLst>
          </p:cNvPr>
          <p:cNvSpPr/>
          <p:nvPr/>
        </p:nvSpPr>
        <p:spPr>
          <a:xfrm>
            <a:off x="2235003" y="5134156"/>
            <a:ext cx="4845442" cy="1395030"/>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a:solidFill>
                  <a:schemeClr val="tx1"/>
                </a:solidFill>
              </a:rPr>
              <a:t>Des processus de réallocation des rôles </a:t>
            </a:r>
          </a:p>
          <a:p>
            <a:pPr marL="742950" lvl="1" indent="-285750">
              <a:buFont typeface="Arial" panose="020B0604020202020204" pitchFamily="34" charset="0"/>
              <a:buChar char="•"/>
            </a:pPr>
            <a:r>
              <a:rPr lang="fr-FR" sz="1400">
                <a:solidFill>
                  <a:schemeClr val="tx1"/>
                </a:solidFill>
              </a:rPr>
              <a:t>Processus ponctuels</a:t>
            </a:r>
          </a:p>
          <a:p>
            <a:pPr marL="742950" lvl="1" indent="-285750">
              <a:buFont typeface="Arial" panose="020B0604020202020204" pitchFamily="34" charset="0"/>
              <a:buChar char="•"/>
            </a:pPr>
            <a:r>
              <a:rPr lang="fr-FR" sz="1400">
                <a:solidFill>
                  <a:schemeClr val="tx1"/>
                </a:solidFill>
              </a:rPr>
              <a:t>Réarrangement de pair à pair</a:t>
            </a:r>
          </a:p>
          <a:p>
            <a:pPr marL="742950" lvl="1" indent="-285750">
              <a:buFont typeface="Arial" panose="020B0604020202020204" pitchFamily="34" charset="0"/>
              <a:buChar char="•"/>
            </a:pPr>
            <a:r>
              <a:rPr lang="fr-FR" sz="1400">
                <a:solidFill>
                  <a:schemeClr val="tx1"/>
                </a:solidFill>
              </a:rPr>
              <a:t>Réunion de gouvernance</a:t>
            </a:r>
          </a:p>
          <a:p>
            <a:pPr marL="742950" lvl="1" indent="-285750">
              <a:buFont typeface="Arial" panose="020B0604020202020204" pitchFamily="34" charset="0"/>
              <a:buChar char="•"/>
            </a:pPr>
            <a:r>
              <a:rPr lang="fr-FR" sz="1400">
                <a:solidFill>
                  <a:schemeClr val="tx1"/>
                </a:solidFill>
              </a:rPr>
              <a:t>The </a:t>
            </a:r>
            <a:r>
              <a:rPr lang="fr-FR" sz="1400" err="1">
                <a:solidFill>
                  <a:schemeClr val="tx1"/>
                </a:solidFill>
              </a:rPr>
              <a:t>market</a:t>
            </a:r>
            <a:r>
              <a:rPr lang="fr-FR" sz="1400">
                <a:solidFill>
                  <a:schemeClr val="tx1"/>
                </a:solidFill>
              </a:rPr>
              <a:t> place</a:t>
            </a:r>
          </a:p>
          <a:p>
            <a:pPr marL="742950" lvl="1" indent="-285750">
              <a:buFont typeface="Arial" panose="020B0604020202020204" pitchFamily="34" charset="0"/>
              <a:buChar char="•"/>
            </a:pPr>
            <a:r>
              <a:rPr lang="fr-FR" sz="1400">
                <a:solidFill>
                  <a:schemeClr val="tx1"/>
                </a:solidFill>
              </a:rPr>
              <a:t>Acquisition de rôles par évolution</a:t>
            </a:r>
          </a:p>
        </p:txBody>
      </p:sp>
      <p:sp>
        <p:nvSpPr>
          <p:cNvPr id="2" name="Titre 1">
            <a:extLst>
              <a:ext uri="{FF2B5EF4-FFF2-40B4-BE49-F238E27FC236}">
                <a16:creationId xmlns:a16="http://schemas.microsoft.com/office/drawing/2014/main" id="{31D9BEBD-BD1E-9C48-B601-FA4FDB6EA6B1}"/>
              </a:ext>
            </a:extLst>
          </p:cNvPr>
          <p:cNvSpPr>
            <a:spLocks noGrp="1"/>
          </p:cNvSpPr>
          <p:nvPr>
            <p:ph type="title"/>
          </p:nvPr>
        </p:nvSpPr>
        <p:spPr/>
        <p:txBody>
          <a:bodyPr/>
          <a:lstStyle/>
          <a:p>
            <a:r>
              <a:rPr lang="fr-FR"/>
              <a:t>Organisation agile – </a:t>
            </a:r>
            <a:br>
              <a:rPr lang="fr-FR"/>
            </a:br>
            <a:r>
              <a:rPr lang="fr-FR"/>
              <a:t>Distribution de l’autorité</a:t>
            </a:r>
          </a:p>
        </p:txBody>
      </p:sp>
      <p:sp>
        <p:nvSpPr>
          <p:cNvPr id="12" name="Rectangle : coins arrondis 11">
            <a:extLst>
              <a:ext uri="{FF2B5EF4-FFF2-40B4-BE49-F238E27FC236}">
                <a16:creationId xmlns:a16="http://schemas.microsoft.com/office/drawing/2014/main" id="{84B4E6B6-5AB8-9B44-8C5C-7B748432DCE0}"/>
              </a:ext>
            </a:extLst>
          </p:cNvPr>
          <p:cNvSpPr/>
          <p:nvPr/>
        </p:nvSpPr>
        <p:spPr>
          <a:xfrm>
            <a:off x="762000" y="1806384"/>
            <a:ext cx="3643745" cy="3153543"/>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AU SEIN D’UNE EQUIPE</a:t>
            </a:r>
          </a:p>
          <a:p>
            <a:pPr algn="ctr"/>
            <a:endParaRPr lang="fr-FR" sz="1400" b="1">
              <a:solidFill>
                <a:schemeClr val="tx1"/>
              </a:solidFill>
            </a:endParaRPr>
          </a:p>
          <a:p>
            <a:pPr marL="285750" indent="-285750">
              <a:buFont typeface="Arial" panose="020B0604020202020204" pitchFamily="34" charset="0"/>
              <a:buChar char="•"/>
            </a:pPr>
            <a:r>
              <a:rPr lang="fr-FR" sz="1400" b="1">
                <a:solidFill>
                  <a:schemeClr val="tx1"/>
                </a:solidFill>
              </a:rPr>
              <a:t>Une direction commune : </a:t>
            </a:r>
            <a:r>
              <a:rPr lang="fr-FR" sz="1400">
                <a:solidFill>
                  <a:schemeClr val="tx1"/>
                </a:solidFill>
              </a:rPr>
              <a:t>chaque équipe et </a:t>
            </a:r>
            <a:r>
              <a:rPr lang="fr-FR" sz="1400" err="1">
                <a:solidFill>
                  <a:schemeClr val="tx1"/>
                </a:solidFill>
              </a:rPr>
              <a:t>sous-équipes</a:t>
            </a:r>
            <a:r>
              <a:rPr lang="fr-FR" sz="1400">
                <a:solidFill>
                  <a:schemeClr val="tx1"/>
                </a:solidFill>
              </a:rPr>
              <a:t> doivent définir en équipe </a:t>
            </a:r>
          </a:p>
          <a:p>
            <a:pPr marL="742950" lvl="1" indent="-285750">
              <a:buFont typeface="Arial" panose="020B0604020202020204" pitchFamily="34" charset="0"/>
              <a:buChar char="•"/>
            </a:pPr>
            <a:r>
              <a:rPr lang="fr-FR" sz="1400" b="1">
                <a:solidFill>
                  <a:schemeClr val="tx1"/>
                </a:solidFill>
              </a:rPr>
              <a:t>Sa raison d’être</a:t>
            </a:r>
          </a:p>
          <a:p>
            <a:pPr marL="742950" lvl="1" indent="-285750">
              <a:buFont typeface="Arial" panose="020B0604020202020204" pitchFamily="34" charset="0"/>
              <a:buChar char="•"/>
            </a:pPr>
            <a:r>
              <a:rPr lang="fr-FR" sz="1400" b="1">
                <a:solidFill>
                  <a:schemeClr val="tx1"/>
                </a:solidFill>
              </a:rPr>
              <a:t>Sa stratégie </a:t>
            </a:r>
          </a:p>
          <a:p>
            <a:pPr marL="742950" lvl="1" indent="-285750">
              <a:buFont typeface="Arial" panose="020B0604020202020204" pitchFamily="34" charset="0"/>
              <a:buChar char="•"/>
            </a:pPr>
            <a:r>
              <a:rPr lang="fr-FR" sz="1400" b="1">
                <a:solidFill>
                  <a:schemeClr val="tx1"/>
                </a:solidFill>
              </a:rPr>
              <a:t>Des indicateurs</a:t>
            </a:r>
            <a:br>
              <a:rPr lang="fr-FR" sz="1400" b="1">
                <a:solidFill>
                  <a:schemeClr val="tx1"/>
                </a:solidFill>
              </a:rPr>
            </a:br>
            <a:endParaRPr lang="fr-FR" sz="1400" b="1">
              <a:solidFill>
                <a:schemeClr val="tx1"/>
              </a:solidFill>
            </a:endParaRPr>
          </a:p>
          <a:p>
            <a:pPr marL="285750" indent="-285750">
              <a:buFont typeface="Arial" panose="020B0604020202020204" pitchFamily="34" charset="0"/>
              <a:buChar char="•"/>
            </a:pPr>
            <a:r>
              <a:rPr lang="fr-FR" sz="1400" b="1">
                <a:solidFill>
                  <a:schemeClr val="tx1"/>
                </a:solidFill>
              </a:rPr>
              <a:t>Des rôles structurels : </a:t>
            </a:r>
            <a:r>
              <a:rPr lang="fr-FR" sz="1400">
                <a:solidFill>
                  <a:schemeClr val="tx1"/>
                </a:solidFill>
              </a:rPr>
              <a:t>répartition des rôles du manager traditionnel en plusieurs petits rôles </a:t>
            </a:r>
          </a:p>
          <a:p>
            <a:pPr marL="285750" indent="-285750">
              <a:buFont typeface="Arial" panose="020B0604020202020204" pitchFamily="34" charset="0"/>
              <a:buChar char="•"/>
            </a:pPr>
            <a:r>
              <a:rPr lang="fr-FR" sz="1400" b="1">
                <a:solidFill>
                  <a:schemeClr val="tx1"/>
                </a:solidFill>
              </a:rPr>
              <a:t>Des rôles opérationnels : </a:t>
            </a:r>
            <a:r>
              <a:rPr lang="fr-FR" sz="1400">
                <a:solidFill>
                  <a:schemeClr val="tx1"/>
                </a:solidFill>
              </a:rPr>
              <a:t>en fonction des tâches à réaliser</a:t>
            </a:r>
          </a:p>
        </p:txBody>
      </p:sp>
      <p:pic>
        <p:nvPicPr>
          <p:cNvPr id="21" name="Graphique 20" descr="Partager avec une personne">
            <a:extLst>
              <a:ext uri="{FF2B5EF4-FFF2-40B4-BE49-F238E27FC236}">
                <a16:creationId xmlns:a16="http://schemas.microsoft.com/office/drawing/2014/main" id="{1F54573A-60BA-FE4D-BC58-42BA4F93F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4497" y="5225845"/>
            <a:ext cx="1174955" cy="1174955"/>
          </a:xfrm>
          <a:prstGeom prst="rect">
            <a:avLst/>
          </a:prstGeom>
        </p:spPr>
      </p:pic>
      <p:pic>
        <p:nvPicPr>
          <p:cNvPr id="24" name="Image 23">
            <a:extLst>
              <a:ext uri="{FF2B5EF4-FFF2-40B4-BE49-F238E27FC236}">
                <a16:creationId xmlns:a16="http://schemas.microsoft.com/office/drawing/2014/main" id="{0E1B48E6-7111-9E4F-BAE9-EC1E4719A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314" y="657774"/>
            <a:ext cx="1200831" cy="651220"/>
          </a:xfrm>
          <a:prstGeom prst="rect">
            <a:avLst/>
          </a:prstGeom>
        </p:spPr>
      </p:pic>
      <p:sp>
        <p:nvSpPr>
          <p:cNvPr id="6" name="Rectangle : coins arrondis 5">
            <a:extLst>
              <a:ext uri="{FF2B5EF4-FFF2-40B4-BE49-F238E27FC236}">
                <a16:creationId xmlns:a16="http://schemas.microsoft.com/office/drawing/2014/main" id="{74232020-2663-4841-8606-E05D191B9D1C}"/>
              </a:ext>
            </a:extLst>
          </p:cNvPr>
          <p:cNvSpPr/>
          <p:nvPr/>
        </p:nvSpPr>
        <p:spPr>
          <a:xfrm>
            <a:off x="5235783" y="1806384"/>
            <a:ext cx="3394362" cy="3128185"/>
          </a:xfrm>
          <a:prstGeom prst="round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AU SEIN DE L’ORGANISATION</a:t>
            </a:r>
            <a:endParaRPr lang="fr-FR" sz="1400" b="1">
              <a:solidFill>
                <a:schemeClr val="tx1"/>
              </a:solidFill>
            </a:endParaRPr>
          </a:p>
          <a:p>
            <a:endParaRPr lang="fr-FR" sz="1400" b="1">
              <a:solidFill>
                <a:schemeClr val="tx1"/>
              </a:solidFill>
            </a:endParaRPr>
          </a:p>
          <a:p>
            <a:pPr marL="285750" indent="-285750">
              <a:buFont typeface="Arial" panose="020B0604020202020204" pitchFamily="34" charset="0"/>
              <a:buChar char="•"/>
            </a:pPr>
            <a:r>
              <a:rPr lang="fr-FR" sz="1400" b="1">
                <a:solidFill>
                  <a:schemeClr val="tx1"/>
                </a:solidFill>
              </a:rPr>
              <a:t>Des cercles : </a:t>
            </a:r>
          </a:p>
          <a:p>
            <a:pPr marL="742950" lvl="1" indent="-285750">
              <a:buFont typeface="Arial" panose="020B0604020202020204" pitchFamily="34" charset="0"/>
              <a:buChar char="•"/>
            </a:pPr>
            <a:r>
              <a:rPr lang="fr-FR" sz="1400">
                <a:solidFill>
                  <a:schemeClr val="tx1"/>
                </a:solidFill>
              </a:rPr>
              <a:t>Métiers – opérationnels</a:t>
            </a:r>
          </a:p>
          <a:p>
            <a:pPr marL="742950" lvl="1" indent="-285750">
              <a:buFont typeface="Arial" panose="020B0604020202020204" pitchFamily="34" charset="0"/>
              <a:buChar char="•"/>
            </a:pPr>
            <a:r>
              <a:rPr lang="fr-FR" sz="1400">
                <a:solidFill>
                  <a:schemeClr val="tx1"/>
                </a:solidFill>
              </a:rPr>
              <a:t>Support – en soutien</a:t>
            </a:r>
          </a:p>
          <a:p>
            <a:pPr marL="285750" indent="-285750">
              <a:buFont typeface="Arial" panose="020B0604020202020204" pitchFamily="34" charset="0"/>
              <a:buChar char="•"/>
            </a:pPr>
            <a:r>
              <a:rPr lang="fr-FR" sz="1400" b="1">
                <a:solidFill>
                  <a:schemeClr val="tx1"/>
                </a:solidFill>
              </a:rPr>
              <a:t>Des sous-cercles :</a:t>
            </a:r>
            <a:r>
              <a:rPr lang="fr-FR" sz="1400">
                <a:solidFill>
                  <a:schemeClr val="tx1"/>
                </a:solidFill>
              </a:rPr>
              <a:t> pour segmenter les différentes activités et les différents collectifs au sein du collectif. </a:t>
            </a:r>
            <a:endParaRPr lang="fr-FR" sz="1400" b="1">
              <a:solidFill>
                <a:schemeClr val="tx1"/>
              </a:solidFill>
            </a:endParaRPr>
          </a:p>
          <a:p>
            <a:pPr marL="285750" indent="-285750">
              <a:buFont typeface="Arial" panose="020B0604020202020204" pitchFamily="34" charset="0"/>
              <a:buChar char="•"/>
            </a:pPr>
            <a:r>
              <a:rPr lang="fr-FR" sz="1400" b="1">
                <a:solidFill>
                  <a:schemeClr val="tx1"/>
                </a:solidFill>
              </a:rPr>
              <a:t>Des liens entre les différents cercles : </a:t>
            </a:r>
          </a:p>
          <a:p>
            <a:pPr marL="742950" lvl="1" indent="-285750">
              <a:buFont typeface="Arial" panose="020B0604020202020204" pitchFamily="34" charset="0"/>
              <a:buChar char="•"/>
            </a:pPr>
            <a:r>
              <a:rPr lang="fr-FR" sz="1400">
                <a:solidFill>
                  <a:schemeClr val="tx1"/>
                </a:solidFill>
              </a:rPr>
              <a:t>1</a:t>
            </a:r>
            <a:r>
              <a:rPr lang="fr-FR" sz="1400" baseline="30000">
                <a:solidFill>
                  <a:schemeClr val="tx1"/>
                </a:solidFill>
              </a:rPr>
              <a:t>er</a:t>
            </a:r>
            <a:r>
              <a:rPr lang="fr-FR" sz="1400">
                <a:solidFill>
                  <a:schemeClr val="tx1"/>
                </a:solidFill>
              </a:rPr>
              <a:t> lien – coordinateur</a:t>
            </a:r>
          </a:p>
          <a:p>
            <a:pPr marL="742950" lvl="1" indent="-285750">
              <a:buFont typeface="Arial" panose="020B0604020202020204" pitchFamily="34" charset="0"/>
              <a:buChar char="•"/>
            </a:pPr>
            <a:r>
              <a:rPr lang="fr-FR" sz="1400">
                <a:solidFill>
                  <a:schemeClr val="tx1"/>
                </a:solidFill>
              </a:rPr>
              <a:t>2</a:t>
            </a:r>
            <a:r>
              <a:rPr lang="fr-FR" sz="1400" baseline="30000">
                <a:solidFill>
                  <a:schemeClr val="tx1"/>
                </a:solidFill>
              </a:rPr>
              <a:t>ème</a:t>
            </a:r>
            <a:r>
              <a:rPr lang="fr-FR" sz="1400">
                <a:solidFill>
                  <a:schemeClr val="tx1"/>
                </a:solidFill>
              </a:rPr>
              <a:t> lien – esprit du cercle</a:t>
            </a:r>
          </a:p>
        </p:txBody>
      </p:sp>
    </p:spTree>
    <p:extLst>
      <p:ext uri="{BB962C8B-B14F-4D97-AF65-F5344CB8AC3E}">
        <p14:creationId xmlns:p14="http://schemas.microsoft.com/office/powerpoint/2010/main" val="998685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A1FD1-DB6F-42C5-8B46-D46DA2C154A1}"/>
              </a:ext>
            </a:extLst>
          </p:cNvPr>
          <p:cNvSpPr>
            <a:spLocks noGrp="1"/>
          </p:cNvSpPr>
          <p:nvPr>
            <p:ph type="title"/>
          </p:nvPr>
        </p:nvSpPr>
        <p:spPr>
          <a:xfrm>
            <a:off x="623887" y="1709739"/>
            <a:ext cx="8161297" cy="1869203"/>
          </a:xfrm>
        </p:spPr>
        <p:txBody>
          <a:bodyPr>
            <a:normAutofit/>
          </a:bodyPr>
          <a:lstStyle/>
          <a:p>
            <a:r>
              <a:rPr lang="fr-FR"/>
              <a:t>3. Présentation de</a:t>
            </a:r>
            <a:br>
              <a:rPr lang="fr-FR"/>
            </a:br>
            <a:r>
              <a:rPr lang="fr-FR" err="1"/>
              <a:t>Peerdom</a:t>
            </a:r>
            <a:endParaRPr lang="fr-CH"/>
          </a:p>
        </p:txBody>
      </p:sp>
      <p:sp>
        <p:nvSpPr>
          <p:cNvPr id="7" name="Text Placeholder 4">
            <a:extLst>
              <a:ext uri="{FF2B5EF4-FFF2-40B4-BE49-F238E27FC236}">
                <a16:creationId xmlns:a16="http://schemas.microsoft.com/office/drawing/2014/main" id="{5262CC11-734F-7C49-8679-E0D441A42CA2}"/>
              </a:ext>
            </a:extLst>
          </p:cNvPr>
          <p:cNvSpPr txBox="1">
            <a:spLocks/>
          </p:cNvSpPr>
          <p:nvPr/>
        </p:nvSpPr>
        <p:spPr>
          <a:xfrm>
            <a:off x="776288" y="4219840"/>
            <a:ext cx="78867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Rounded MT Bold" panose="020F0704030504030204" pitchFamily="34" charset="0"/>
                <a:ea typeface="+mn-ea"/>
                <a:cs typeface="Poppins" panose="020B060402020202020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Rounded MT Bold" panose="020F0704030504030204" pitchFamily="34" charset="0"/>
                <a:ea typeface="+mn-ea"/>
                <a:cs typeface="Poppins" panose="020B060402020202020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Rounded MT Bold" panose="020F0704030504030204" pitchFamily="34" charset="0"/>
                <a:ea typeface="+mn-ea"/>
                <a:cs typeface="Poppins" panose="020B060402020202020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Rounded MT Bold" panose="020F0704030504030204" pitchFamily="34" charset="0"/>
                <a:ea typeface="+mn-ea"/>
                <a:cs typeface="Poppins" panose="020B060402020202020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Rounded MT Bold" panose="020F0704030504030204" pitchFamily="34" charset="0"/>
                <a:ea typeface="+mn-ea"/>
                <a:cs typeface="Poppins" panose="020B060402020202020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fr-FR"/>
          </a:p>
          <a:p>
            <a:r>
              <a:rPr lang="fr-FR"/>
              <a:t>Je connais </a:t>
            </a:r>
            <a:r>
              <a:rPr lang="fr-FR">
                <a:sym typeface="Wingdings" panose="05000000000000000000" pitchFamily="2" charset="2"/>
              </a:rPr>
              <a:t> lever la main</a:t>
            </a:r>
            <a:endParaRPr lang="fr-FR"/>
          </a:p>
          <a:p>
            <a:endParaRPr lang="fr-FR"/>
          </a:p>
          <a:p>
            <a:endParaRPr lang="fr-CH"/>
          </a:p>
        </p:txBody>
      </p:sp>
      <p:pic>
        <p:nvPicPr>
          <p:cNvPr id="10" name="Image 9">
            <a:extLst>
              <a:ext uri="{FF2B5EF4-FFF2-40B4-BE49-F238E27FC236}">
                <a16:creationId xmlns:a16="http://schemas.microsoft.com/office/drawing/2014/main" id="{06333C73-4F9C-BC41-968B-DEDCFCD36173}"/>
              </a:ext>
            </a:extLst>
          </p:cNvPr>
          <p:cNvPicPr>
            <a:picLocks noChangeAspect="1"/>
          </p:cNvPicPr>
          <p:nvPr/>
        </p:nvPicPr>
        <p:blipFill>
          <a:blip r:embed="rId2"/>
          <a:stretch>
            <a:fillRect/>
          </a:stretch>
        </p:blipFill>
        <p:spPr>
          <a:xfrm>
            <a:off x="4987884" y="3606933"/>
            <a:ext cx="2646293" cy="1486880"/>
          </a:xfrm>
          <a:prstGeom prst="rect">
            <a:avLst/>
          </a:prstGeom>
        </p:spPr>
      </p:pic>
    </p:spTree>
    <p:extLst>
      <p:ext uri="{BB962C8B-B14F-4D97-AF65-F5344CB8AC3E}">
        <p14:creationId xmlns:p14="http://schemas.microsoft.com/office/powerpoint/2010/main" val="2197030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81C1651-711C-8F4E-BA53-0AFACF9F6A33}"/>
              </a:ext>
            </a:extLst>
          </p:cNvPr>
          <p:cNvSpPr txBox="1"/>
          <p:nvPr/>
        </p:nvSpPr>
        <p:spPr>
          <a:xfrm>
            <a:off x="1403498" y="5337544"/>
            <a:ext cx="6145618" cy="369332"/>
          </a:xfrm>
          <a:prstGeom prst="rect">
            <a:avLst/>
          </a:prstGeom>
          <a:noFill/>
        </p:spPr>
        <p:txBody>
          <a:bodyPr wrap="square" rtlCol="0">
            <a:spAutoFit/>
          </a:bodyPr>
          <a:lstStyle/>
          <a:p>
            <a:r>
              <a:rPr lang="fr-CH">
                <a:hlinkClick r:id="rId2"/>
              </a:rPr>
              <a:t>https://peerdom.org/demo/map</a:t>
            </a:r>
            <a:endParaRPr lang="fr-FR"/>
          </a:p>
        </p:txBody>
      </p:sp>
      <p:pic>
        <p:nvPicPr>
          <p:cNvPr id="5" name="Image 4">
            <a:extLst>
              <a:ext uri="{FF2B5EF4-FFF2-40B4-BE49-F238E27FC236}">
                <a16:creationId xmlns:a16="http://schemas.microsoft.com/office/drawing/2014/main" id="{7932A3FF-D297-D843-965E-42A08B22F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447082"/>
          </a:xfrm>
          <a:prstGeom prst="rect">
            <a:avLst/>
          </a:prstGeom>
        </p:spPr>
      </p:pic>
    </p:spTree>
    <p:extLst>
      <p:ext uri="{BB962C8B-B14F-4D97-AF65-F5344CB8AC3E}">
        <p14:creationId xmlns:p14="http://schemas.microsoft.com/office/powerpoint/2010/main" val="3714210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D7CFB-0864-4ACF-92F7-DA2529460AFA}"/>
              </a:ext>
            </a:extLst>
          </p:cNvPr>
          <p:cNvSpPr>
            <a:spLocks noGrp="1"/>
          </p:cNvSpPr>
          <p:nvPr>
            <p:ph type="title"/>
          </p:nvPr>
        </p:nvSpPr>
        <p:spPr>
          <a:xfrm>
            <a:off x="623888" y="1709739"/>
            <a:ext cx="8124696" cy="1869203"/>
          </a:xfrm>
        </p:spPr>
        <p:txBody>
          <a:bodyPr>
            <a:normAutofit/>
          </a:bodyPr>
          <a:lstStyle/>
          <a:p>
            <a:r>
              <a:rPr lang="fr-FR"/>
              <a:t>4. Témoignage de</a:t>
            </a:r>
            <a:endParaRPr lang="fr-CH"/>
          </a:p>
        </p:txBody>
      </p:sp>
      <p:sp>
        <p:nvSpPr>
          <p:cNvPr id="6" name="Text Placeholder 4">
            <a:extLst>
              <a:ext uri="{FF2B5EF4-FFF2-40B4-BE49-F238E27FC236}">
                <a16:creationId xmlns:a16="http://schemas.microsoft.com/office/drawing/2014/main" id="{DDE27D08-2508-BD48-B725-572C952686C5}"/>
              </a:ext>
            </a:extLst>
          </p:cNvPr>
          <p:cNvSpPr txBox="1">
            <a:spLocks/>
          </p:cNvSpPr>
          <p:nvPr/>
        </p:nvSpPr>
        <p:spPr>
          <a:xfrm>
            <a:off x="776288" y="4219840"/>
            <a:ext cx="78867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Rounded MT Bold" panose="020F0704030504030204" pitchFamily="34" charset="0"/>
                <a:ea typeface="+mn-ea"/>
                <a:cs typeface="Poppins" panose="020B060402020202020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Rounded MT Bold" panose="020F0704030504030204" pitchFamily="34" charset="0"/>
                <a:ea typeface="+mn-ea"/>
                <a:cs typeface="Poppins" panose="020B060402020202020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Rounded MT Bold" panose="020F0704030504030204" pitchFamily="34" charset="0"/>
                <a:ea typeface="+mn-ea"/>
                <a:cs typeface="Poppins" panose="020B060402020202020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Rounded MT Bold" panose="020F0704030504030204" pitchFamily="34" charset="0"/>
                <a:ea typeface="+mn-ea"/>
                <a:cs typeface="Poppins" panose="020B060402020202020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Rounded MT Bold" panose="020F0704030504030204" pitchFamily="34" charset="0"/>
                <a:ea typeface="+mn-ea"/>
                <a:cs typeface="Poppins" panose="020B060402020202020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fr-FR"/>
          </a:p>
          <a:p>
            <a:r>
              <a:rPr lang="fr-FR"/>
              <a:t>Je connais </a:t>
            </a:r>
            <a:r>
              <a:rPr lang="fr-FR">
                <a:sym typeface="Wingdings" panose="05000000000000000000" pitchFamily="2" charset="2"/>
              </a:rPr>
              <a:t> lever la main</a:t>
            </a:r>
            <a:endParaRPr lang="fr-FR"/>
          </a:p>
          <a:p>
            <a:endParaRPr lang="fr-FR"/>
          </a:p>
          <a:p>
            <a:endParaRPr lang="fr-CH"/>
          </a:p>
        </p:txBody>
      </p:sp>
      <p:pic>
        <p:nvPicPr>
          <p:cNvPr id="3" name="Image 2">
            <a:extLst>
              <a:ext uri="{FF2B5EF4-FFF2-40B4-BE49-F238E27FC236}">
                <a16:creationId xmlns:a16="http://schemas.microsoft.com/office/drawing/2014/main" id="{1BBEBA60-F935-534E-9102-482760BC9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24" y="2673275"/>
            <a:ext cx="2327564" cy="905667"/>
          </a:xfrm>
          <a:prstGeom prst="rect">
            <a:avLst/>
          </a:prstGeom>
        </p:spPr>
      </p:pic>
    </p:spTree>
    <p:extLst>
      <p:ext uri="{BB962C8B-B14F-4D97-AF65-F5344CB8AC3E}">
        <p14:creationId xmlns:p14="http://schemas.microsoft.com/office/powerpoint/2010/main" val="270128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204F92BD-EDC2-46FD-89FB-AC0404164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127"/>
            <a:ext cx="9144000" cy="6139160"/>
          </a:xfrm>
          <a:prstGeom prst="rect">
            <a:avLst/>
          </a:prstGeom>
        </p:spPr>
      </p:pic>
    </p:spTree>
    <p:extLst>
      <p:ext uri="{BB962C8B-B14F-4D97-AF65-F5344CB8AC3E}">
        <p14:creationId xmlns:p14="http://schemas.microsoft.com/office/powerpoint/2010/main" val="2071798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northeurope1-mediap.svc.ms/transform/thumbnail?provider=spo&amp;inputFormat=jpg&amp;cs=NWUzY2U2YzAtMmIxZi00Mjg1LThkNGItNzVlZTc4Nzg3MzQ2fFNQTw&amp;docid=https%3A%2F%2Floyco.sharepoint.com%3A443%2F_api%2Fv2.0%2Fdrives%2Fb!546M4_4SI0-NhAK1tp5O0urwb6baCVNDmJGTTxyAxoyv-F80qSm1RYvslvAjYK9z%2Fitems%2F01VT745FQLJEQAN5YR75GZUJKOXEAYEB5S%3Fversion%3DPublished&amp;access_token=eyJ0eXAiOiJKV1QiLCJhbGciOiJub25lIn0.eyJhdWQiOiIwMDAwMDAwMy0wMDAwLTBmZjEtY2UwMC0wMDAwMDAwMDAwMDAvbG95Y28uc2hhcmVwb2ludC5jb21AZjBmYzk5NWUtMGYzNy00Y2IxLWE0MGEtN2RiZWQwNzVlM2VkIiwiaXNzIjoiMDAwMDAwMDMtMDAwMC0wZmYxLWNlMDAtMDAwMDAwMDAwMDAwIiwibmJmIjoiMTU0ODI2NTM3MiIsImV4cCI6IjE1NDgyODY5NzIiLCJlbmRwb2ludHVybCI6IlpDZHdiUHVHV09DM0R3WGNaMEwvU0IyaC90ZFFjVmV0QzNFSUN0N0RGWG89IiwiZW5kcG9pbnR1cmxMZW5ndGgiOiIxMTIiLCJpc2xvb3BiYWNrIjoiVHJ1ZSIsImNpZCI6IllqbGtabUk0T1dVdE1UQXlZeTAzTURBd0xUWXdNelF0TVRnNVpqZzNabVF6WmpZeCIsInZlciI6Imhhc2hlZHByb29mdG9rZW4iLCJzaXRlaWQiOiJaVE00WXpobFpUY3RNVEptWlMwMFpqSXpMVGhrT0RRdE1ESmlOV0kyT1dVMFpXUXkiLCJhcHBfZGlzcGxheW5hbWUiOiJNaWNyb3NvZnQgVGVhbXMgV2ViIENsaWVudCIsInNpZ25pbl9zdGF0ZSI6IltcImttc2lcIl0iLCJhcHBpZCI6IjVlM2NlNmMwLTJiMWYtNDI4NS04ZDRiLTc1ZWU3ODc4NzM0NiIsInRpZCI6ImYwZmM5OTVlLTBmMzctNGNiMS1hNDBhLTdkYmVkMDc1ZTNlZCIsInVwbiI6ImNiYXJtYW5AbG95Y28uY2giLCJwdWlkIjoiMTAwMzdGRkVBMzJDNTJENSIsInNjcCI6Im15ZmlsZXMud3JpdGUgYWxsc2l0ZXMuZnVsbGNvbnRyb2wgYWxsc2l0ZXMubWFuYWdlIGFsbHByb2ZpbGVzLndyaXRlIiwidHQiOiIyIiwidXNlUGVyc2lzdGVudENvb2tpZSI6bnVsbH0.WmxRKzVtYi9PWXNFczRqYXVvV280d0UzWEdzTU85eFV6UFlSNnRRMUptVT0&amp;encodeFailures=1&amp;width=1852&amp;height=928">
            <a:extLst>
              <a:ext uri="{FF2B5EF4-FFF2-40B4-BE49-F238E27FC236}">
                <a16:creationId xmlns:a16="http://schemas.microsoft.com/office/drawing/2014/main" id="{C4EA29E1-33F7-4AEE-9679-2C4F2E58FB1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8553" b="7178"/>
          <a:stretch/>
        </p:blipFill>
        <p:spPr bwMode="auto">
          <a:xfrm>
            <a:off x="15" y="857251"/>
            <a:ext cx="9143985"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FCF920-2169-42B3-A993-D390A85630C1}"/>
              </a:ext>
            </a:extLst>
          </p:cNvPr>
          <p:cNvSpPr>
            <a:spLocks noGrp="1"/>
          </p:cNvSpPr>
          <p:nvPr>
            <p:ph type="ctrTitle"/>
          </p:nvPr>
        </p:nvSpPr>
        <p:spPr>
          <a:xfrm>
            <a:off x="3290512" y="1757364"/>
            <a:ext cx="5172878" cy="3343272"/>
          </a:xfrm>
        </p:spPr>
        <p:txBody>
          <a:bodyPr anchor="ctr" anchorCtr="0">
            <a:normAutofit/>
          </a:bodyPr>
          <a:lstStyle/>
          <a:p>
            <a:pPr algn="l"/>
            <a:r>
              <a:rPr lang="fr-CH" sz="2850" dirty="0">
                <a:solidFill>
                  <a:srgbClr val="FFFFFF"/>
                </a:solidFill>
              </a:rPr>
              <a:t> </a:t>
            </a:r>
            <a:r>
              <a:rPr lang="fr-CH" sz="2850" dirty="0">
                <a:solidFill>
                  <a:schemeClr val="tx1"/>
                </a:solidFill>
              </a:rPr>
              <a:t>La durabilité est au cœur de mon activité professionnelle et de mes valeurs personnelles</a:t>
            </a:r>
            <a:br>
              <a:rPr lang="fr-CH" sz="2850" dirty="0">
                <a:solidFill>
                  <a:srgbClr val="FFFFFF"/>
                </a:solidFill>
              </a:rPr>
            </a:br>
            <a:br>
              <a:rPr lang="fr-CH" sz="2850" dirty="0">
                <a:solidFill>
                  <a:srgbClr val="FFFFFF"/>
                </a:solidFill>
              </a:rPr>
            </a:br>
            <a:br>
              <a:rPr lang="fr-CH" sz="2850" dirty="0">
                <a:solidFill>
                  <a:srgbClr val="FFFFFF"/>
                </a:solidFill>
              </a:rPr>
            </a:br>
            <a:br>
              <a:rPr lang="fr-CH" sz="2850" dirty="0">
                <a:solidFill>
                  <a:srgbClr val="FFFFFF"/>
                </a:solidFill>
              </a:rPr>
            </a:br>
            <a:endParaRPr lang="fr-CH" sz="2850" dirty="0">
              <a:solidFill>
                <a:srgbClr val="FFFFFF"/>
              </a:solidFill>
            </a:endParaRPr>
          </a:p>
        </p:txBody>
      </p:sp>
      <p:pic>
        <p:nvPicPr>
          <p:cNvPr id="22" name="Picture 21" descr="A close up of a logo&#10;&#10;Description generated with very high confidence">
            <a:extLst>
              <a:ext uri="{FF2B5EF4-FFF2-40B4-BE49-F238E27FC236}">
                <a16:creationId xmlns:a16="http://schemas.microsoft.com/office/drawing/2014/main" id="{F4283374-E9F8-4155-B5ED-51CD8AFF3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97" y="5563101"/>
            <a:ext cx="612650" cy="240031"/>
          </a:xfrm>
          <a:prstGeom prst="rect">
            <a:avLst/>
          </a:prstGeom>
        </p:spPr>
      </p:pic>
      <p:sp>
        <p:nvSpPr>
          <p:cNvPr id="7" name="Title 1">
            <a:extLst>
              <a:ext uri="{FF2B5EF4-FFF2-40B4-BE49-F238E27FC236}">
                <a16:creationId xmlns:a16="http://schemas.microsoft.com/office/drawing/2014/main" id="{216B84DF-9810-4298-9F60-762AD815908A}"/>
              </a:ext>
            </a:extLst>
          </p:cNvPr>
          <p:cNvSpPr txBox="1">
            <a:spLocks/>
          </p:cNvSpPr>
          <p:nvPr/>
        </p:nvSpPr>
        <p:spPr>
          <a:xfrm>
            <a:off x="628651" y="1656647"/>
            <a:ext cx="2484873" cy="3544707"/>
          </a:xfrm>
          <a:prstGeom prst="rect">
            <a:avLst/>
          </a:prstGeom>
        </p:spPr>
        <p:txBody>
          <a:bodyPr vert="horz" lIns="68580" tIns="34290" rIns="68580" bIns="3429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3000" dirty="0">
                <a:latin typeface="Calibri Light" panose="020F0302020204030204"/>
              </a:rPr>
              <a:t># </a:t>
            </a:r>
            <a:r>
              <a:rPr lang="en-US" sz="3000" dirty="0" err="1">
                <a:latin typeface="Calibri Light" panose="020F0302020204030204"/>
              </a:rPr>
              <a:t>WhoAmI</a:t>
            </a:r>
            <a:r>
              <a:rPr lang="en-US" sz="3000" dirty="0">
                <a:latin typeface="Calibri Light" panose="020F0302020204030204"/>
              </a:rPr>
              <a:t>?</a:t>
            </a:r>
            <a:endParaRPr lang="fr-CH" sz="3000" dirty="0">
              <a:latin typeface="Calibri Light" panose="020F0302020204030204"/>
            </a:endParaRPr>
          </a:p>
        </p:txBody>
      </p:sp>
    </p:spTree>
    <p:extLst>
      <p:ext uri="{BB962C8B-B14F-4D97-AF65-F5344CB8AC3E}">
        <p14:creationId xmlns:p14="http://schemas.microsoft.com/office/powerpoint/2010/main" val="3038434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212D-57A5-4D4B-90A3-714BAB6CE185}"/>
              </a:ext>
            </a:extLst>
          </p:cNvPr>
          <p:cNvSpPr>
            <a:spLocks noGrp="1"/>
          </p:cNvSpPr>
          <p:nvPr>
            <p:ph type="title"/>
          </p:nvPr>
        </p:nvSpPr>
        <p:spPr/>
        <p:txBody>
          <a:bodyPr/>
          <a:lstStyle/>
          <a:p>
            <a:r>
              <a:rPr lang="fr-CH" sz="3600" dirty="0">
                <a:solidFill>
                  <a:srgbClr val="E16D32"/>
                </a:solidFill>
              </a:rPr>
              <a:t>Vidéo 5 ans</a:t>
            </a:r>
            <a:endParaRPr lang="fr-CH" dirty="0">
              <a:solidFill>
                <a:srgbClr val="E16D32"/>
              </a:solidFill>
            </a:endParaRPr>
          </a:p>
        </p:txBody>
      </p:sp>
      <p:pic>
        <p:nvPicPr>
          <p:cNvPr id="4" name="5 ans de Loyco">
            <a:hlinkClick r:id="" action="ppaction://media"/>
            <a:extLst>
              <a:ext uri="{FF2B5EF4-FFF2-40B4-BE49-F238E27FC236}">
                <a16:creationId xmlns:a16="http://schemas.microsoft.com/office/drawing/2014/main" id="{127EA137-C37A-496D-86B8-FD51DC0939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857250"/>
            <a:ext cx="9143509" cy="5143500"/>
          </a:xfrm>
        </p:spPr>
      </p:pic>
    </p:spTree>
    <p:extLst>
      <p:ext uri="{BB962C8B-B14F-4D97-AF65-F5344CB8AC3E}">
        <p14:creationId xmlns:p14="http://schemas.microsoft.com/office/powerpoint/2010/main" val="3432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that are standing in the snow&#10;&#10;Description automatically generated">
            <a:extLst>
              <a:ext uri="{FF2B5EF4-FFF2-40B4-BE49-F238E27FC236}">
                <a16:creationId xmlns:a16="http://schemas.microsoft.com/office/drawing/2014/main" id="{4028EA78-7687-4292-A82C-D18229F66CB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4126" b="10874"/>
          <a:stretch/>
        </p:blipFill>
        <p:spPr>
          <a:xfrm>
            <a:off x="15" y="857251"/>
            <a:ext cx="9143985" cy="5143499"/>
          </a:xfrm>
          <a:prstGeom prst="rect">
            <a:avLst/>
          </a:prstGeom>
        </p:spPr>
      </p:pic>
      <p:sp>
        <p:nvSpPr>
          <p:cNvPr id="6" name="Content Placeholder 2">
            <a:extLst>
              <a:ext uri="{FF2B5EF4-FFF2-40B4-BE49-F238E27FC236}">
                <a16:creationId xmlns:a16="http://schemas.microsoft.com/office/drawing/2014/main" id="{7F3BC2E5-5DD1-4DB3-BEC2-1A624E64C402}"/>
              </a:ext>
            </a:extLst>
          </p:cNvPr>
          <p:cNvSpPr>
            <a:spLocks noGrp="1"/>
          </p:cNvSpPr>
          <p:nvPr>
            <p:ph idx="1"/>
          </p:nvPr>
        </p:nvSpPr>
        <p:spPr>
          <a:xfrm>
            <a:off x="3866535" y="1656647"/>
            <a:ext cx="4074307" cy="3544707"/>
          </a:xfrm>
        </p:spPr>
        <p:txBody>
          <a:bodyPr anchor="ctr">
            <a:normAutofit/>
          </a:bodyPr>
          <a:lstStyle/>
          <a:p>
            <a:pPr>
              <a:buClr>
                <a:schemeClr val="tx1"/>
              </a:buClr>
              <a:buFont typeface="Wingdings" panose="05000000000000000000" pitchFamily="2" charset="2"/>
              <a:buChar char="§"/>
            </a:pPr>
            <a:r>
              <a:rPr lang="fr-CH" sz="1500" dirty="0"/>
              <a:t>Conditions cadres</a:t>
            </a:r>
          </a:p>
          <a:p>
            <a:pPr>
              <a:buClr>
                <a:schemeClr val="tx1"/>
              </a:buClr>
              <a:buFont typeface="Wingdings" panose="05000000000000000000" pitchFamily="2" charset="2"/>
              <a:buChar char="§"/>
            </a:pPr>
            <a:r>
              <a:rPr lang="fr-CH" sz="1500" dirty="0"/>
              <a:t>Work-life balance</a:t>
            </a:r>
          </a:p>
          <a:p>
            <a:pPr>
              <a:buClr>
                <a:schemeClr val="tx1"/>
              </a:buClr>
              <a:buFont typeface="Wingdings" panose="05000000000000000000" pitchFamily="2" charset="2"/>
              <a:buChar char="§"/>
            </a:pPr>
            <a:r>
              <a:rPr lang="fr-CH" sz="1500" dirty="0"/>
              <a:t>Liberté (horaires, </a:t>
            </a:r>
            <a:r>
              <a:rPr lang="fr-CH" sz="1500" dirty="0" err="1"/>
              <a:t>dress</a:t>
            </a:r>
            <a:r>
              <a:rPr lang="fr-CH" sz="1500" dirty="0"/>
              <a:t> code, taux)</a:t>
            </a:r>
          </a:p>
          <a:p>
            <a:pPr>
              <a:buClr>
                <a:schemeClr val="tx1"/>
              </a:buClr>
              <a:buFont typeface="Wingdings" panose="05000000000000000000" pitchFamily="2" charset="2"/>
              <a:buChar char="§"/>
            </a:pPr>
            <a:r>
              <a:rPr lang="fr-CH" sz="1500" dirty="0"/>
              <a:t>Performance bienveillante &amp; sens</a:t>
            </a:r>
          </a:p>
          <a:p>
            <a:pPr>
              <a:buClr>
                <a:schemeClr val="tx1"/>
              </a:buClr>
              <a:buFont typeface="Wingdings" panose="05000000000000000000" pitchFamily="2" charset="2"/>
              <a:buChar char="§"/>
            </a:pPr>
            <a:r>
              <a:rPr lang="fr-CH" sz="1500" dirty="0"/>
              <a:t>Confiance &amp; autonomie</a:t>
            </a:r>
          </a:p>
          <a:p>
            <a:pPr>
              <a:buClr>
                <a:schemeClr val="tx1"/>
              </a:buClr>
              <a:buFont typeface="Wingdings" panose="05000000000000000000" pitchFamily="2" charset="2"/>
              <a:buChar char="§"/>
            </a:pPr>
            <a:r>
              <a:rPr lang="fr-CH" sz="1500" dirty="0"/>
              <a:t>Intérêt pour le job et évolutivité</a:t>
            </a:r>
          </a:p>
          <a:p>
            <a:pPr>
              <a:buClr>
                <a:schemeClr val="tx1"/>
              </a:buClr>
              <a:buFont typeface="Wingdings" panose="05000000000000000000" pitchFamily="2" charset="2"/>
              <a:buChar char="§"/>
            </a:pPr>
            <a:r>
              <a:rPr lang="fr-CH" sz="1500" dirty="0"/>
              <a:t>Etat des liens</a:t>
            </a:r>
          </a:p>
        </p:txBody>
      </p:sp>
      <p:sp>
        <p:nvSpPr>
          <p:cNvPr id="2" name="Title 1">
            <a:extLst>
              <a:ext uri="{FF2B5EF4-FFF2-40B4-BE49-F238E27FC236}">
                <a16:creationId xmlns:a16="http://schemas.microsoft.com/office/drawing/2014/main" id="{1A1C6540-EA26-45CD-983D-475878675F4C}"/>
              </a:ext>
            </a:extLst>
          </p:cNvPr>
          <p:cNvSpPr>
            <a:spLocks noGrp="1"/>
          </p:cNvSpPr>
          <p:nvPr>
            <p:ph type="title"/>
          </p:nvPr>
        </p:nvSpPr>
        <p:spPr>
          <a:xfrm>
            <a:off x="628651" y="1656647"/>
            <a:ext cx="2484873" cy="3544707"/>
          </a:xfrm>
        </p:spPr>
        <p:txBody>
          <a:bodyPr>
            <a:normAutofit/>
          </a:bodyPr>
          <a:lstStyle/>
          <a:p>
            <a:pPr algn="r"/>
            <a:r>
              <a:rPr lang="en-US" sz="3000" dirty="0">
                <a:solidFill>
                  <a:srgbClr val="FFFFFF"/>
                </a:solidFill>
              </a:rPr>
              <a:t>#</a:t>
            </a:r>
            <a:r>
              <a:rPr lang="en-US" sz="3000" dirty="0">
                <a:solidFill>
                  <a:schemeClr val="tx1"/>
                </a:solidFill>
              </a:rPr>
              <a:t>Human</a:t>
            </a:r>
            <a:endParaRPr lang="fr-CH" sz="3000" dirty="0">
              <a:solidFill>
                <a:schemeClr val="tx1"/>
              </a:solidFill>
            </a:endParaRPr>
          </a:p>
        </p:txBody>
      </p:sp>
      <p:pic>
        <p:nvPicPr>
          <p:cNvPr id="7" name="Picture 6" descr="A close up of a logo&#10;&#10;Description generated with very high confidence">
            <a:extLst>
              <a:ext uri="{FF2B5EF4-FFF2-40B4-BE49-F238E27FC236}">
                <a16:creationId xmlns:a16="http://schemas.microsoft.com/office/drawing/2014/main" id="{FAD33637-8C55-45F6-A5E6-158D3690B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97" y="5563101"/>
            <a:ext cx="612650" cy="240031"/>
          </a:xfrm>
          <a:prstGeom prst="rect">
            <a:avLst/>
          </a:prstGeom>
        </p:spPr>
      </p:pic>
    </p:spTree>
    <p:extLst>
      <p:ext uri="{BB962C8B-B14F-4D97-AF65-F5344CB8AC3E}">
        <p14:creationId xmlns:p14="http://schemas.microsoft.com/office/powerpoint/2010/main" val="2735518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494B61-001C-468D-B427-A38CFC44935F}"/>
              </a:ext>
            </a:extLst>
          </p:cNvPr>
          <p:cNvPicPr>
            <a:picLocks noChangeAspect="1"/>
          </p:cNvPicPr>
          <p:nvPr/>
        </p:nvPicPr>
        <p:blipFill rotWithShape="1">
          <a:blip r:embed="rId3"/>
          <a:srcRect r="4446" b="1"/>
          <a:stretch/>
        </p:blipFill>
        <p:spPr>
          <a:xfrm>
            <a:off x="15" y="857257"/>
            <a:ext cx="9143985" cy="5143493"/>
          </a:xfrm>
          <a:prstGeom prst="rect">
            <a:avLst/>
          </a:prstGeom>
        </p:spPr>
      </p:pic>
    </p:spTree>
    <p:extLst>
      <p:ext uri="{BB962C8B-B14F-4D97-AF65-F5344CB8AC3E}">
        <p14:creationId xmlns:p14="http://schemas.microsoft.com/office/powerpoint/2010/main" val="577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F57A-4D7E-4265-A5CD-CF0C4339C2D5}"/>
              </a:ext>
            </a:extLst>
          </p:cNvPr>
          <p:cNvSpPr>
            <a:spLocks noGrp="1"/>
          </p:cNvSpPr>
          <p:nvPr>
            <p:ph type="title"/>
          </p:nvPr>
        </p:nvSpPr>
        <p:spPr/>
        <p:txBody>
          <a:bodyPr/>
          <a:lstStyle/>
          <a:p>
            <a:r>
              <a:rPr lang="fr-FR"/>
              <a:t>Agenda du </a:t>
            </a:r>
            <a:r>
              <a:rPr lang="fr-FR" err="1"/>
              <a:t>meet</a:t>
            </a:r>
            <a:r>
              <a:rPr lang="fr-FR"/>
              <a:t>-up</a:t>
            </a:r>
            <a:endParaRPr lang="fr-CH"/>
          </a:p>
        </p:txBody>
      </p:sp>
      <p:graphicFrame>
        <p:nvGraphicFramePr>
          <p:cNvPr id="3" name="Table 2">
            <a:extLst>
              <a:ext uri="{FF2B5EF4-FFF2-40B4-BE49-F238E27FC236}">
                <a16:creationId xmlns:a16="http://schemas.microsoft.com/office/drawing/2014/main" id="{D076C350-6ACE-4C29-B4A7-9C5DF733BFB0}"/>
              </a:ext>
            </a:extLst>
          </p:cNvPr>
          <p:cNvGraphicFramePr>
            <a:graphicFrameLocks noGrp="1"/>
          </p:cNvGraphicFramePr>
          <p:nvPr>
            <p:extLst>
              <p:ext uri="{D42A27DB-BD31-4B8C-83A1-F6EECF244321}">
                <p14:modId xmlns:p14="http://schemas.microsoft.com/office/powerpoint/2010/main" val="4179380940"/>
              </p:ext>
            </p:extLst>
          </p:nvPr>
        </p:nvGraphicFramePr>
        <p:xfrm>
          <a:off x="453772" y="2149828"/>
          <a:ext cx="6066811" cy="2778372"/>
        </p:xfrm>
        <a:graphic>
          <a:graphicData uri="http://schemas.openxmlformats.org/drawingml/2006/table">
            <a:tbl>
              <a:tblPr firstRow="1" bandRow="1">
                <a:tableStyleId>{5C22544A-7EE6-4342-B048-85BDC9FD1C3A}</a:tableStyleId>
              </a:tblPr>
              <a:tblGrid>
                <a:gridCol w="1066585">
                  <a:extLst>
                    <a:ext uri="{9D8B030D-6E8A-4147-A177-3AD203B41FA5}">
                      <a16:colId xmlns:a16="http://schemas.microsoft.com/office/drawing/2014/main" val="3621820239"/>
                    </a:ext>
                  </a:extLst>
                </a:gridCol>
                <a:gridCol w="5000226">
                  <a:extLst>
                    <a:ext uri="{9D8B030D-6E8A-4147-A177-3AD203B41FA5}">
                      <a16:colId xmlns:a16="http://schemas.microsoft.com/office/drawing/2014/main" val="847119359"/>
                    </a:ext>
                  </a:extLst>
                </a:gridCol>
              </a:tblGrid>
              <a:tr h="548411">
                <a:tc>
                  <a:txBody>
                    <a:bodyPr/>
                    <a:lstStyle/>
                    <a:p>
                      <a:pPr algn="ctr"/>
                      <a:r>
                        <a:rPr lang="fr-FR" b="0" i="0">
                          <a:solidFill>
                            <a:schemeClr val="tx1"/>
                          </a:solidFill>
                          <a:latin typeface="Poppins" pitchFamily="2" charset="77"/>
                          <a:cs typeface="Poppins" pitchFamily="2" charset="77"/>
                        </a:rPr>
                        <a:t>18h30</a:t>
                      </a:r>
                      <a:endParaRPr lang="fr-CH" b="0" i="0">
                        <a:solidFill>
                          <a:schemeClr val="tx1"/>
                        </a:solidFill>
                        <a:latin typeface="Poppins" pitchFamily="2" charset="77"/>
                        <a:cs typeface="Poppins" pitchFamily="2" charset="77"/>
                      </a:endParaRPr>
                    </a:p>
                  </a:txBody>
                  <a:tcPr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tc>
                  <a:txBody>
                    <a:bodyPr/>
                    <a:lstStyle/>
                    <a:p>
                      <a:pPr marL="342900" indent="-342900" algn="l">
                        <a:buFont typeface="+mj-lt"/>
                        <a:buAutoNum type="arabicPeriod"/>
                      </a:pPr>
                      <a:r>
                        <a:rPr lang="fr-FR" b="0" i="0">
                          <a:solidFill>
                            <a:schemeClr val="tx1"/>
                          </a:solidFill>
                          <a:latin typeface="Poppins" pitchFamily="2" charset="77"/>
                          <a:cs typeface="Poppins" pitchFamily="2" charset="77"/>
                        </a:rPr>
                        <a:t>Tour d’ouverture</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60093877"/>
                  </a:ext>
                </a:extLst>
              </a:tr>
              <a:tr h="490245">
                <a:tc>
                  <a:txBody>
                    <a:bodyPr/>
                    <a:lstStyle/>
                    <a:p>
                      <a:pPr algn="ctr"/>
                      <a:r>
                        <a:rPr lang="fr-FR" i="0">
                          <a:solidFill>
                            <a:schemeClr val="tx1"/>
                          </a:solidFill>
                          <a:latin typeface="Poppins" pitchFamily="2" charset="77"/>
                          <a:cs typeface="Poppins" pitchFamily="2" charset="77"/>
                        </a:rPr>
                        <a:t>18h45</a:t>
                      </a:r>
                      <a:endParaRPr lang="fr-CH" i="0">
                        <a:solidFill>
                          <a:schemeClr val="tx1"/>
                        </a:solidFill>
                        <a:latin typeface="Poppins" pitchFamily="2" charset="77"/>
                        <a:cs typeface="Poppins" pitchFamily="2" charset="77"/>
                      </a:endParaRPr>
                    </a:p>
                  </a:txBody>
                  <a:tcPr anchor="ctr">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tc>
                  <a:txBody>
                    <a:bodyPr/>
                    <a:lstStyle/>
                    <a:p>
                      <a:pPr marL="342900" indent="-342900" algn="l">
                        <a:buFont typeface="+mj-lt"/>
                        <a:buAutoNum type="arabicPeriod" startAt="2"/>
                      </a:pPr>
                      <a:r>
                        <a:rPr lang="fr-FR" b="0" i="0">
                          <a:solidFill>
                            <a:schemeClr val="tx1"/>
                          </a:solidFill>
                          <a:latin typeface="Poppins" pitchFamily="2" charset="77"/>
                          <a:cs typeface="Poppins" pitchFamily="2" charset="77"/>
                        </a:rPr>
                        <a:t>Organisations : agilité et structures</a:t>
                      </a:r>
                    </a:p>
                  </a:txBody>
                  <a:tcPr anchor="ctr">
                    <a:lnL w="12700" cap="flat" cmpd="sng" algn="ctr">
                      <a:solidFill>
                        <a:schemeClr val="bg2">
                          <a:lumMod val="75000"/>
                        </a:schemeClr>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20831313"/>
                  </a:ext>
                </a:extLst>
              </a:tr>
              <a:tr h="548411">
                <a:tc>
                  <a:txBody>
                    <a:bodyPr/>
                    <a:lstStyle/>
                    <a:p>
                      <a:pPr algn="ctr"/>
                      <a:r>
                        <a:rPr lang="fr-CH" i="0">
                          <a:solidFill>
                            <a:schemeClr val="tx1"/>
                          </a:solidFill>
                          <a:latin typeface="Poppins" pitchFamily="2" charset="77"/>
                          <a:cs typeface="Poppins" pitchFamily="2" charset="77"/>
                        </a:rPr>
                        <a:t>19h15</a:t>
                      </a:r>
                    </a:p>
                  </a:txBody>
                  <a:tcPr anchor="ctr">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fr-FR" b="0" i="0">
                          <a:solidFill>
                            <a:schemeClr val="tx1"/>
                          </a:solidFill>
                          <a:latin typeface="Poppins" pitchFamily="2" charset="77"/>
                          <a:cs typeface="Poppins" pitchFamily="2" charset="77"/>
                        </a:rPr>
                        <a:t>Présentation du logiciel </a:t>
                      </a:r>
                      <a:r>
                        <a:rPr lang="fr-FR" b="0" i="0" err="1">
                          <a:solidFill>
                            <a:schemeClr val="tx1"/>
                          </a:solidFill>
                          <a:latin typeface="Poppins" pitchFamily="2" charset="77"/>
                          <a:cs typeface="Poppins" pitchFamily="2" charset="77"/>
                        </a:rPr>
                        <a:t>Peerdom</a:t>
                      </a:r>
                      <a:endParaRPr lang="fr-FR" b="0" i="0">
                        <a:solidFill>
                          <a:schemeClr val="tx1"/>
                        </a:solidFill>
                        <a:latin typeface="Poppins" pitchFamily="2" charset="77"/>
                        <a:cs typeface="Poppins" pitchFamily="2" charset="77"/>
                      </a:endParaRPr>
                    </a:p>
                  </a:txBody>
                  <a:tcPr anchor="ctr">
                    <a:lnL w="12700" cap="flat" cmpd="sng" algn="ctr">
                      <a:solidFill>
                        <a:schemeClr val="bg2">
                          <a:lumMod val="75000"/>
                        </a:schemeClr>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66269071"/>
                  </a:ext>
                </a:extLst>
              </a:tr>
              <a:tr h="642894">
                <a:tc>
                  <a:txBody>
                    <a:bodyPr/>
                    <a:lstStyle/>
                    <a:p>
                      <a:pPr algn="ctr"/>
                      <a:r>
                        <a:rPr lang="fr-FR" i="0">
                          <a:solidFill>
                            <a:schemeClr val="tx1"/>
                          </a:solidFill>
                          <a:latin typeface="Poppins" pitchFamily="2" charset="77"/>
                          <a:cs typeface="Poppins" pitchFamily="2" charset="77"/>
                        </a:rPr>
                        <a:t>19h35</a:t>
                      </a:r>
                      <a:endParaRPr lang="fr-CH" i="0">
                        <a:solidFill>
                          <a:schemeClr val="tx1"/>
                        </a:solidFill>
                        <a:latin typeface="Poppins" pitchFamily="2" charset="77"/>
                        <a:cs typeface="Poppins" pitchFamily="2" charset="77"/>
                      </a:endParaRPr>
                    </a:p>
                  </a:txBody>
                  <a:tcPr anchor="ctr">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tc>
                  <a:txBody>
                    <a:bodyPr/>
                    <a:lstStyle/>
                    <a:p>
                      <a:pPr marL="342900" indent="-342900" algn="l">
                        <a:buFont typeface="+mj-lt"/>
                        <a:buAutoNum type="arabicPeriod" startAt="4"/>
                      </a:pPr>
                      <a:r>
                        <a:rPr lang="fr-FR" b="0" i="0">
                          <a:solidFill>
                            <a:schemeClr val="tx1"/>
                          </a:solidFill>
                          <a:latin typeface="Poppins" pitchFamily="2" charset="77"/>
                          <a:cs typeface="Poppins" pitchFamily="2" charset="77"/>
                        </a:rPr>
                        <a:t>Témoignage de </a:t>
                      </a:r>
                      <a:r>
                        <a:rPr lang="fr-FR" b="0" i="0" err="1">
                          <a:solidFill>
                            <a:schemeClr val="tx1"/>
                          </a:solidFill>
                          <a:latin typeface="Poppins" pitchFamily="2" charset="77"/>
                          <a:cs typeface="Poppins" pitchFamily="2" charset="77"/>
                        </a:rPr>
                        <a:t>Loyco</a:t>
                      </a:r>
                      <a:r>
                        <a:rPr lang="fr-FR" b="0" i="0">
                          <a:solidFill>
                            <a:schemeClr val="tx1"/>
                          </a:solidFill>
                          <a:latin typeface="Poppins" pitchFamily="2" charset="77"/>
                          <a:cs typeface="Poppins" pitchFamily="2" charset="77"/>
                        </a:rPr>
                        <a:t> et discussion</a:t>
                      </a:r>
                      <a:endParaRPr lang="fr-CH" b="0" i="0">
                        <a:solidFill>
                          <a:schemeClr val="tx1"/>
                        </a:solidFill>
                        <a:latin typeface="Poppins" pitchFamily="2" charset="77"/>
                        <a:cs typeface="Poppins" pitchFamily="2" charset="77"/>
                      </a:endParaRPr>
                    </a:p>
                  </a:txBody>
                  <a:tcPr anchor="ctr">
                    <a:lnL w="12700" cap="flat" cmpd="sng" algn="ctr">
                      <a:solidFill>
                        <a:schemeClr val="bg2">
                          <a:lumMod val="75000"/>
                        </a:schemeClr>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80003737"/>
                  </a:ext>
                </a:extLst>
              </a:tr>
              <a:tr h="548411">
                <a:tc>
                  <a:txBody>
                    <a:bodyPr/>
                    <a:lstStyle/>
                    <a:p>
                      <a:pPr algn="ctr"/>
                      <a:r>
                        <a:rPr lang="fr-FR" i="0">
                          <a:solidFill>
                            <a:schemeClr val="tx1"/>
                          </a:solidFill>
                          <a:latin typeface="Poppins" pitchFamily="2" charset="77"/>
                          <a:cs typeface="Poppins" pitchFamily="2" charset="77"/>
                        </a:rPr>
                        <a:t>20h15</a:t>
                      </a:r>
                      <a:endParaRPr lang="fr-CH" i="0">
                        <a:solidFill>
                          <a:schemeClr val="tx1"/>
                        </a:solidFill>
                        <a:latin typeface="Poppins" pitchFamily="2" charset="77"/>
                        <a:cs typeface="Poppins" pitchFamily="2" charset="77"/>
                      </a:endParaRPr>
                    </a:p>
                  </a:txBody>
                  <a:tcPr anchor="ctr">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chemeClr val="accent3">
                        <a:lumMod val="20000"/>
                        <a:lumOff val="80000"/>
                      </a:schemeClr>
                    </a:solidFill>
                  </a:tcPr>
                </a:tc>
                <a:tc>
                  <a:txBody>
                    <a:bodyPr/>
                    <a:lstStyle/>
                    <a:p>
                      <a:pPr marL="342900" indent="-342900" algn="l">
                        <a:buFont typeface="+mj-lt"/>
                        <a:buAutoNum type="arabicPeriod" startAt="5"/>
                      </a:pPr>
                      <a:r>
                        <a:rPr lang="fr-FR" b="0" i="0">
                          <a:solidFill>
                            <a:schemeClr val="tx1"/>
                          </a:solidFill>
                          <a:latin typeface="Poppins" pitchFamily="2" charset="77"/>
                          <a:cs typeface="Poppins" pitchFamily="2" charset="77"/>
                        </a:rPr>
                        <a:t>Tour de clôture</a:t>
                      </a:r>
                      <a:endParaRPr lang="fr-CH" b="0" i="0">
                        <a:solidFill>
                          <a:schemeClr val="tx1"/>
                        </a:solidFill>
                        <a:latin typeface="Poppins" pitchFamily="2" charset="77"/>
                        <a:cs typeface="Poppins" pitchFamily="2" charset="77"/>
                      </a:endParaRPr>
                    </a:p>
                  </a:txBody>
                  <a:tcPr anchor="ctr">
                    <a:lnL w="12700" cap="flat" cmpd="sng" algn="ctr">
                      <a:solidFill>
                        <a:schemeClr val="bg2">
                          <a:lumMod val="75000"/>
                        </a:schemeClr>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4148277664"/>
                  </a:ext>
                </a:extLst>
              </a:tr>
            </a:tbl>
          </a:graphicData>
        </a:graphic>
      </p:graphicFrame>
      <p:pic>
        <p:nvPicPr>
          <p:cNvPr id="9" name="Picture 8">
            <a:extLst>
              <a:ext uri="{FF2B5EF4-FFF2-40B4-BE49-F238E27FC236}">
                <a16:creationId xmlns:a16="http://schemas.microsoft.com/office/drawing/2014/main" id="{E1B02102-B791-473F-B86F-414740449C3A}"/>
              </a:ext>
            </a:extLst>
          </p:cNvPr>
          <p:cNvPicPr>
            <a:picLocks noChangeAspect="1"/>
          </p:cNvPicPr>
          <p:nvPr/>
        </p:nvPicPr>
        <p:blipFill>
          <a:blip r:embed="rId2"/>
          <a:stretch>
            <a:fillRect/>
          </a:stretch>
        </p:blipFill>
        <p:spPr>
          <a:xfrm>
            <a:off x="7376569" y="3056374"/>
            <a:ext cx="965281" cy="965281"/>
          </a:xfrm>
          <a:prstGeom prst="rect">
            <a:avLst/>
          </a:prstGeom>
        </p:spPr>
      </p:pic>
      <p:pic>
        <p:nvPicPr>
          <p:cNvPr id="8" name="Picture 7">
            <a:extLst>
              <a:ext uri="{FF2B5EF4-FFF2-40B4-BE49-F238E27FC236}">
                <a16:creationId xmlns:a16="http://schemas.microsoft.com/office/drawing/2014/main" id="{E7CF683C-ED9A-418C-9A71-9153B8D92099}"/>
              </a:ext>
            </a:extLst>
          </p:cNvPr>
          <p:cNvPicPr>
            <a:picLocks noChangeAspect="1"/>
          </p:cNvPicPr>
          <p:nvPr/>
        </p:nvPicPr>
        <p:blipFill>
          <a:blip r:embed="rId3"/>
          <a:stretch>
            <a:fillRect/>
          </a:stretch>
        </p:blipFill>
        <p:spPr>
          <a:xfrm>
            <a:off x="7376569" y="1577278"/>
            <a:ext cx="965281" cy="909398"/>
          </a:xfrm>
          <a:prstGeom prst="rect">
            <a:avLst/>
          </a:prstGeom>
        </p:spPr>
      </p:pic>
      <p:sp>
        <p:nvSpPr>
          <p:cNvPr id="10" name="TextBox 9">
            <a:extLst>
              <a:ext uri="{FF2B5EF4-FFF2-40B4-BE49-F238E27FC236}">
                <a16:creationId xmlns:a16="http://schemas.microsoft.com/office/drawing/2014/main" id="{456A17E1-8139-4EEC-A518-BE0449E4910E}"/>
              </a:ext>
            </a:extLst>
          </p:cNvPr>
          <p:cNvSpPr txBox="1"/>
          <p:nvPr/>
        </p:nvSpPr>
        <p:spPr>
          <a:xfrm>
            <a:off x="6805914" y="2467342"/>
            <a:ext cx="2106592" cy="369332"/>
          </a:xfrm>
          <a:prstGeom prst="rect">
            <a:avLst/>
          </a:prstGeom>
          <a:noFill/>
        </p:spPr>
        <p:txBody>
          <a:bodyPr wrap="square" rtlCol="0">
            <a:spAutoFit/>
          </a:bodyPr>
          <a:lstStyle/>
          <a:p>
            <a:pPr algn="ctr"/>
            <a:r>
              <a:rPr lang="fr-FR" b="1">
                <a:latin typeface="Poppins" panose="00000500000000000000" pitchFamily="2" charset="0"/>
                <a:cs typeface="Poppins" panose="00000500000000000000" pitchFamily="2" charset="0"/>
              </a:rPr>
              <a:t>Connaissances</a:t>
            </a:r>
            <a:endParaRPr lang="fr-CH" b="1">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C0684C1D-48D3-447D-8B3A-570B048BACF6}"/>
              </a:ext>
            </a:extLst>
          </p:cNvPr>
          <p:cNvSpPr txBox="1"/>
          <p:nvPr/>
        </p:nvSpPr>
        <p:spPr>
          <a:xfrm>
            <a:off x="6749476" y="5379563"/>
            <a:ext cx="2106592" cy="369332"/>
          </a:xfrm>
          <a:prstGeom prst="rect">
            <a:avLst/>
          </a:prstGeom>
          <a:noFill/>
        </p:spPr>
        <p:txBody>
          <a:bodyPr wrap="square" rtlCol="0">
            <a:spAutoFit/>
          </a:bodyPr>
          <a:lstStyle/>
          <a:p>
            <a:pPr algn="ctr"/>
            <a:r>
              <a:rPr lang="fr-FR" b="1">
                <a:latin typeface="Poppins" panose="00000500000000000000" pitchFamily="2" charset="0"/>
                <a:cs typeface="Poppins" panose="00000500000000000000" pitchFamily="2" charset="0"/>
              </a:rPr>
              <a:t>Témoignage</a:t>
            </a:r>
            <a:endParaRPr lang="fr-CH" b="1">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FB1C7AC6-B425-4B65-9A7B-BFE41B4CA487}"/>
              </a:ext>
            </a:extLst>
          </p:cNvPr>
          <p:cNvSpPr txBox="1"/>
          <p:nvPr/>
        </p:nvSpPr>
        <p:spPr>
          <a:xfrm>
            <a:off x="6805914" y="3969950"/>
            <a:ext cx="2106592" cy="369332"/>
          </a:xfrm>
          <a:prstGeom prst="rect">
            <a:avLst/>
          </a:prstGeom>
          <a:noFill/>
        </p:spPr>
        <p:txBody>
          <a:bodyPr wrap="square" rtlCol="0">
            <a:spAutoFit/>
          </a:bodyPr>
          <a:lstStyle/>
          <a:p>
            <a:pPr algn="ctr"/>
            <a:r>
              <a:rPr lang="fr-FR" b="1">
                <a:latin typeface="Poppins" panose="00000500000000000000" pitchFamily="2" charset="0"/>
                <a:cs typeface="Poppins" panose="00000500000000000000" pitchFamily="2" charset="0"/>
              </a:rPr>
              <a:t>Outils</a:t>
            </a:r>
            <a:endParaRPr lang="fr-CH" b="1">
              <a:latin typeface="Poppins" panose="00000500000000000000" pitchFamily="2" charset="0"/>
              <a:cs typeface="Poppins" panose="00000500000000000000" pitchFamily="2" charset="0"/>
            </a:endParaRPr>
          </a:p>
        </p:txBody>
      </p:sp>
      <p:pic>
        <p:nvPicPr>
          <p:cNvPr id="5" name="Graphique 4" descr="Réunion">
            <a:extLst>
              <a:ext uri="{FF2B5EF4-FFF2-40B4-BE49-F238E27FC236}">
                <a16:creationId xmlns:a16="http://schemas.microsoft.com/office/drawing/2014/main" id="{8CED1639-CBF9-8642-88E9-453C87940D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5572" y="4602910"/>
            <a:ext cx="914400" cy="914400"/>
          </a:xfrm>
          <a:prstGeom prst="rect">
            <a:avLst/>
          </a:prstGeom>
        </p:spPr>
      </p:pic>
    </p:spTree>
    <p:extLst>
      <p:ext uri="{BB962C8B-B14F-4D97-AF65-F5344CB8AC3E}">
        <p14:creationId xmlns:p14="http://schemas.microsoft.com/office/powerpoint/2010/main" val="2460179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D88900-FEE6-4083-B8CE-6F23115F0490}"/>
              </a:ext>
            </a:extLst>
          </p:cNvPr>
          <p:cNvPicPr>
            <a:picLocks noChangeAspect="1"/>
          </p:cNvPicPr>
          <p:nvPr/>
        </p:nvPicPr>
        <p:blipFill rotWithShape="1">
          <a:blip r:embed="rId3"/>
          <a:srcRect r="2333"/>
          <a:stretch/>
        </p:blipFill>
        <p:spPr>
          <a:xfrm>
            <a:off x="20" y="10"/>
            <a:ext cx="9143980" cy="6857990"/>
          </a:xfrm>
          <a:prstGeom prst="rect">
            <a:avLst/>
          </a:prstGeom>
        </p:spPr>
      </p:pic>
      <p:sp>
        <p:nvSpPr>
          <p:cNvPr id="6" name="TextBox 5">
            <a:extLst>
              <a:ext uri="{FF2B5EF4-FFF2-40B4-BE49-F238E27FC236}">
                <a16:creationId xmlns:a16="http://schemas.microsoft.com/office/drawing/2014/main" id="{7FBE81DC-020A-4917-827E-2DF79344F28D}"/>
              </a:ext>
            </a:extLst>
          </p:cNvPr>
          <p:cNvSpPr txBox="1"/>
          <p:nvPr/>
        </p:nvSpPr>
        <p:spPr>
          <a:xfrm>
            <a:off x="4498520" y="1057274"/>
            <a:ext cx="4645460" cy="5632311"/>
          </a:xfrm>
          <a:prstGeom prst="rect">
            <a:avLst/>
          </a:prstGeom>
          <a:solidFill>
            <a:schemeClr val="tx1"/>
          </a:solidFill>
          <a:ln>
            <a:solidFill>
              <a:schemeClr val="tx1"/>
            </a:solidFill>
          </a:ln>
        </p:spPr>
        <p:txBody>
          <a:bodyPr wrap="square" rtlCol="0">
            <a:spAutoFit/>
          </a:bodyPr>
          <a:lstStyle/>
          <a:p>
            <a:endParaRPr lang="fr-CH" dirty="0">
              <a:latin typeface="+mj-lt"/>
            </a:endParaRPr>
          </a:p>
          <a:p>
            <a:r>
              <a:rPr lang="fr-CH" dirty="0">
                <a:latin typeface="+mj-lt"/>
              </a:rPr>
              <a:t>T</a:t>
            </a:r>
          </a:p>
          <a:p>
            <a:endParaRPr lang="fr-CH" dirty="0">
              <a:solidFill>
                <a:schemeClr val="bg1"/>
              </a:solidFill>
              <a:latin typeface="+mj-lt"/>
            </a:endParaRPr>
          </a:p>
          <a:p>
            <a:endParaRPr lang="fr-CH" dirty="0">
              <a:solidFill>
                <a:schemeClr val="bg1"/>
              </a:solidFill>
              <a:latin typeface="+mj-lt"/>
            </a:endParaRPr>
          </a:p>
          <a:p>
            <a:endParaRPr lang="fr-CH" dirty="0">
              <a:solidFill>
                <a:schemeClr val="bg1"/>
              </a:solidFill>
              <a:latin typeface="+mj-lt"/>
            </a:endParaRPr>
          </a:p>
          <a:p>
            <a:endParaRPr lang="fr-CH" dirty="0">
              <a:solidFill>
                <a:schemeClr val="bg1"/>
              </a:solidFill>
              <a:latin typeface="+mj-lt"/>
            </a:endParaRPr>
          </a:p>
          <a:p>
            <a:r>
              <a:rPr lang="fr-CH" dirty="0">
                <a:solidFill>
                  <a:schemeClr val="bg1"/>
                </a:solidFill>
                <a:latin typeface="+mj-lt"/>
              </a:rPr>
              <a:t>TEAMS</a:t>
            </a:r>
          </a:p>
          <a:p>
            <a:endParaRPr lang="fr-CH" dirty="0">
              <a:solidFill>
                <a:schemeClr val="bg1"/>
              </a:solidFill>
              <a:latin typeface="+mj-lt"/>
            </a:endParaRPr>
          </a:p>
          <a:p>
            <a:pPr marL="285750" indent="-285750">
              <a:buFont typeface="Arial" panose="020B0604020202020204" pitchFamily="34" charset="0"/>
              <a:buChar char="•"/>
            </a:pPr>
            <a:r>
              <a:rPr lang="fr-CH" dirty="0">
                <a:solidFill>
                  <a:schemeClr val="bg1"/>
                </a:solidFill>
                <a:latin typeface="+mj-lt"/>
              </a:rPr>
              <a:t>Outils de communication interne</a:t>
            </a:r>
          </a:p>
          <a:p>
            <a:pPr marL="742950" lvl="1" indent="-285750">
              <a:buFont typeface="Arial" panose="020B0604020202020204" pitchFamily="34" charset="0"/>
              <a:buChar char="•"/>
            </a:pPr>
            <a:r>
              <a:rPr lang="fr-CH" dirty="0">
                <a:solidFill>
                  <a:schemeClr val="bg1"/>
                </a:solidFill>
                <a:latin typeface="+mj-lt"/>
              </a:rPr>
              <a:t>Au sein de </a:t>
            </a:r>
            <a:r>
              <a:rPr lang="fr-CH" dirty="0" err="1">
                <a:solidFill>
                  <a:schemeClr val="bg1"/>
                </a:solidFill>
                <a:latin typeface="+mj-lt"/>
              </a:rPr>
              <a:t>Loyco</a:t>
            </a:r>
            <a:endParaRPr lang="fr-CH" dirty="0">
              <a:solidFill>
                <a:schemeClr val="bg1"/>
              </a:solidFill>
              <a:latin typeface="+mj-lt"/>
            </a:endParaRPr>
          </a:p>
          <a:p>
            <a:pPr marL="742950" lvl="1" indent="-285750">
              <a:buFont typeface="Arial" panose="020B0604020202020204" pitchFamily="34" charset="0"/>
              <a:buChar char="•"/>
            </a:pPr>
            <a:r>
              <a:rPr lang="fr-CH" dirty="0">
                <a:solidFill>
                  <a:schemeClr val="bg1"/>
                </a:solidFill>
                <a:latin typeface="+mj-lt"/>
              </a:rPr>
              <a:t>Des différents bureaux</a:t>
            </a:r>
          </a:p>
          <a:p>
            <a:pPr marL="742950" lvl="1" indent="-285750">
              <a:buFont typeface="Arial" panose="020B0604020202020204" pitchFamily="34" charset="0"/>
              <a:buChar char="•"/>
            </a:pPr>
            <a:r>
              <a:rPr lang="fr-CH" dirty="0">
                <a:solidFill>
                  <a:schemeClr val="bg1"/>
                </a:solidFill>
                <a:latin typeface="+mj-lt"/>
              </a:rPr>
              <a:t>Des équipes opération</a:t>
            </a:r>
          </a:p>
          <a:p>
            <a:pPr marL="742950" lvl="1" indent="-285750">
              <a:buFont typeface="Arial" panose="020B0604020202020204" pitchFamily="34" charset="0"/>
              <a:buChar char="•"/>
            </a:pPr>
            <a:r>
              <a:rPr lang="fr-CH" dirty="0">
                <a:solidFill>
                  <a:schemeClr val="bg1"/>
                </a:solidFill>
                <a:latin typeface="+mj-lt"/>
              </a:rPr>
              <a:t>Des équipes support</a:t>
            </a:r>
          </a:p>
          <a:p>
            <a:endParaRPr lang="fr-CH" dirty="0">
              <a:solidFill>
                <a:schemeClr val="bg1"/>
              </a:solidFill>
              <a:latin typeface="+mj-lt"/>
            </a:endParaRPr>
          </a:p>
          <a:p>
            <a:endParaRPr lang="fr-CH" dirty="0">
              <a:solidFill>
                <a:schemeClr val="bg1"/>
              </a:solidFill>
              <a:latin typeface="+mj-lt"/>
            </a:endParaRPr>
          </a:p>
          <a:p>
            <a:endParaRPr lang="fr-CH" dirty="0">
              <a:solidFill>
                <a:schemeClr val="bg1"/>
              </a:solidFill>
              <a:latin typeface="+mj-lt"/>
            </a:endParaRPr>
          </a:p>
          <a:p>
            <a:endParaRPr lang="fr-CH" dirty="0">
              <a:solidFill>
                <a:schemeClr val="bg1"/>
              </a:solidFill>
              <a:latin typeface="+mj-lt"/>
            </a:endParaRPr>
          </a:p>
          <a:p>
            <a:endParaRPr lang="fr-CH" dirty="0">
              <a:solidFill>
                <a:schemeClr val="bg1"/>
              </a:solidFill>
              <a:latin typeface="+mj-lt"/>
            </a:endParaRPr>
          </a:p>
          <a:p>
            <a:endParaRPr lang="fr-CH" dirty="0">
              <a:solidFill>
                <a:schemeClr val="bg1"/>
              </a:solidFill>
              <a:latin typeface="+mj-lt"/>
            </a:endParaRPr>
          </a:p>
          <a:p>
            <a:endParaRPr lang="fr-CH" dirty="0">
              <a:latin typeface="+mj-lt"/>
            </a:endParaRPr>
          </a:p>
        </p:txBody>
      </p:sp>
    </p:spTree>
    <p:extLst>
      <p:ext uri="{BB962C8B-B14F-4D97-AF65-F5344CB8AC3E}">
        <p14:creationId xmlns:p14="http://schemas.microsoft.com/office/powerpoint/2010/main" val="1483444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standing in front of a building&#10;&#10;Description automatically generated">
            <a:extLst>
              <a:ext uri="{FF2B5EF4-FFF2-40B4-BE49-F238E27FC236}">
                <a16:creationId xmlns:a16="http://schemas.microsoft.com/office/drawing/2014/main" id="{51565905-1F3C-44CF-A400-CC17367B9738}"/>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6742" b="8989"/>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1A1C6540-EA26-45CD-983D-475878675F4C}"/>
              </a:ext>
            </a:extLst>
          </p:cNvPr>
          <p:cNvSpPr>
            <a:spLocks noGrp="1"/>
          </p:cNvSpPr>
          <p:nvPr>
            <p:ph type="title"/>
          </p:nvPr>
        </p:nvSpPr>
        <p:spPr>
          <a:xfrm>
            <a:off x="628651" y="1656647"/>
            <a:ext cx="2484873" cy="3544707"/>
          </a:xfrm>
        </p:spPr>
        <p:txBody>
          <a:bodyPr>
            <a:normAutofit/>
          </a:bodyPr>
          <a:lstStyle/>
          <a:p>
            <a:pPr algn="ctr"/>
            <a:r>
              <a:rPr lang="en-US" sz="3000" dirty="0">
                <a:solidFill>
                  <a:schemeClr val="tx1"/>
                </a:solidFill>
              </a:rPr>
              <a:t>#</a:t>
            </a:r>
            <a:r>
              <a:rPr lang="en-US" sz="3000" dirty="0" err="1">
                <a:solidFill>
                  <a:schemeClr val="tx1"/>
                </a:solidFill>
              </a:rPr>
              <a:t>loycocracy</a:t>
            </a:r>
            <a:r>
              <a:rPr lang="en-US" sz="3000" dirty="0">
                <a:solidFill>
                  <a:schemeClr val="tx1"/>
                </a:solidFill>
              </a:rPr>
              <a:t>(+)</a:t>
            </a:r>
            <a:endParaRPr lang="fr-CH" sz="3000" dirty="0">
              <a:solidFill>
                <a:schemeClr val="tx1"/>
              </a:solidFill>
            </a:endParaRPr>
          </a:p>
        </p:txBody>
      </p:sp>
      <p:sp>
        <p:nvSpPr>
          <p:cNvPr id="6" name="Content Placeholder 2">
            <a:extLst>
              <a:ext uri="{FF2B5EF4-FFF2-40B4-BE49-F238E27FC236}">
                <a16:creationId xmlns:a16="http://schemas.microsoft.com/office/drawing/2014/main" id="{7F3BC2E5-5DD1-4DB3-BEC2-1A624E64C402}"/>
              </a:ext>
            </a:extLst>
          </p:cNvPr>
          <p:cNvSpPr>
            <a:spLocks noGrp="1"/>
          </p:cNvSpPr>
          <p:nvPr>
            <p:ph idx="1"/>
          </p:nvPr>
        </p:nvSpPr>
        <p:spPr>
          <a:xfrm>
            <a:off x="3866535" y="1656647"/>
            <a:ext cx="4308514" cy="3544707"/>
          </a:xfrm>
        </p:spPr>
        <p:txBody>
          <a:bodyPr anchor="ctr">
            <a:normAutofit fontScale="85000" lnSpcReduction="10000"/>
          </a:bodyPr>
          <a:lstStyle/>
          <a:p>
            <a:pPr>
              <a:buClr>
                <a:schemeClr val="tx1"/>
              </a:buClr>
              <a:buFont typeface="Wingdings" panose="05000000000000000000" pitchFamily="2" charset="2"/>
              <a:buChar char="§"/>
            </a:pPr>
            <a:r>
              <a:rPr lang="fr-CH" sz="1500" dirty="0"/>
              <a:t>La plus grande transversalité </a:t>
            </a:r>
          </a:p>
          <a:p>
            <a:pPr>
              <a:buClr>
                <a:schemeClr val="tx1"/>
              </a:buClr>
              <a:buFont typeface="Wingdings" panose="05000000000000000000" pitchFamily="2" charset="2"/>
              <a:buChar char="§"/>
            </a:pPr>
            <a:r>
              <a:rPr lang="fr-CH" sz="1500" dirty="0"/>
              <a:t>Le partage des responsabilités et l’engagement </a:t>
            </a:r>
          </a:p>
          <a:p>
            <a:pPr>
              <a:buClr>
                <a:schemeClr val="tx1"/>
              </a:buClr>
              <a:buFont typeface="Wingdings" panose="05000000000000000000" pitchFamily="2" charset="2"/>
              <a:buChar char="§"/>
            </a:pPr>
            <a:r>
              <a:rPr lang="fr-CH" sz="1500" dirty="0"/>
              <a:t>La diffusion de l’information et la transparence </a:t>
            </a:r>
          </a:p>
          <a:p>
            <a:pPr>
              <a:buClr>
                <a:schemeClr val="tx1"/>
              </a:buClr>
              <a:buFont typeface="Wingdings" panose="05000000000000000000" pitchFamily="2" charset="2"/>
              <a:buChar char="§"/>
            </a:pPr>
            <a:r>
              <a:rPr lang="fr-CH" sz="1500" dirty="0"/>
              <a:t>La montée en connaissance de tous sur </a:t>
            </a:r>
            <a:r>
              <a:rPr lang="fr-CH" sz="1500" dirty="0" err="1"/>
              <a:t>Loyco</a:t>
            </a:r>
            <a:r>
              <a:rPr lang="fr-CH" sz="1500" dirty="0"/>
              <a:t> </a:t>
            </a:r>
          </a:p>
          <a:p>
            <a:pPr>
              <a:buClr>
                <a:schemeClr val="tx1"/>
              </a:buClr>
              <a:buFont typeface="Wingdings" panose="05000000000000000000" pitchFamily="2" charset="2"/>
              <a:buChar char="§"/>
            </a:pPr>
            <a:r>
              <a:rPr lang="fr-CH" sz="1500" dirty="0"/>
              <a:t>Les échanges sans tabou sur tous les sujets</a:t>
            </a:r>
          </a:p>
          <a:p>
            <a:pPr>
              <a:buClr>
                <a:schemeClr val="tx1"/>
              </a:buClr>
              <a:buFont typeface="Wingdings" panose="05000000000000000000" pitchFamily="2" charset="2"/>
              <a:buChar char="§"/>
            </a:pPr>
            <a:r>
              <a:rPr lang="fr-CH" sz="1500" dirty="0"/>
              <a:t>La meilleure implication de tous sur les finances</a:t>
            </a:r>
          </a:p>
          <a:p>
            <a:pPr>
              <a:buClr>
                <a:schemeClr val="tx1"/>
              </a:buClr>
              <a:buFont typeface="Wingdings" panose="05000000000000000000" pitchFamily="2" charset="2"/>
              <a:buChar char="§"/>
            </a:pPr>
            <a:r>
              <a:rPr lang="fr-CH" sz="1500" dirty="0"/>
              <a:t>La meilleure adéquation talent-rôle</a:t>
            </a:r>
          </a:p>
          <a:p>
            <a:pPr>
              <a:buClr>
                <a:schemeClr val="tx1"/>
              </a:buClr>
              <a:buFont typeface="Wingdings" panose="05000000000000000000" pitchFamily="2" charset="2"/>
              <a:buChar char="§"/>
            </a:pPr>
            <a:r>
              <a:rPr lang="fr-CH" sz="1500" dirty="0"/>
              <a:t>La possibilité d’accéder plus rapidement et facilement à des rôles qui intéressent</a:t>
            </a:r>
          </a:p>
          <a:p>
            <a:pPr>
              <a:buClr>
                <a:schemeClr val="tx1"/>
              </a:buClr>
              <a:buFont typeface="Wingdings" panose="05000000000000000000" pitchFamily="2" charset="2"/>
              <a:buChar char="§"/>
            </a:pPr>
            <a:r>
              <a:rPr lang="fr-CH" sz="1500" dirty="0"/>
              <a:t>L’implication dans la gouvernance et la stratégie</a:t>
            </a:r>
          </a:p>
          <a:p>
            <a:pPr>
              <a:buClr>
                <a:schemeClr val="tx1"/>
              </a:buClr>
              <a:buFont typeface="Wingdings" panose="05000000000000000000" pitchFamily="2" charset="2"/>
              <a:buChar char="§"/>
            </a:pPr>
            <a:r>
              <a:rPr lang="fr-CH" sz="1500" dirty="0"/>
              <a:t>La solidarité entre les équipes</a:t>
            </a:r>
          </a:p>
        </p:txBody>
      </p:sp>
      <p:pic>
        <p:nvPicPr>
          <p:cNvPr id="7" name="Picture 6" descr="A close up of a logo&#10;&#10;Description generated with very high confidence">
            <a:extLst>
              <a:ext uri="{FF2B5EF4-FFF2-40B4-BE49-F238E27FC236}">
                <a16:creationId xmlns:a16="http://schemas.microsoft.com/office/drawing/2014/main" id="{FAD33637-8C55-45F6-A5E6-158D3690B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397" y="5563101"/>
            <a:ext cx="612650" cy="240031"/>
          </a:xfrm>
          <a:prstGeom prst="rect">
            <a:avLst/>
          </a:prstGeom>
        </p:spPr>
      </p:pic>
    </p:spTree>
    <p:extLst>
      <p:ext uri="{BB962C8B-B14F-4D97-AF65-F5344CB8AC3E}">
        <p14:creationId xmlns:p14="http://schemas.microsoft.com/office/powerpoint/2010/main" val="264292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standing in front of a building&#10;&#10;Description automatically generated">
            <a:extLst>
              <a:ext uri="{FF2B5EF4-FFF2-40B4-BE49-F238E27FC236}">
                <a16:creationId xmlns:a16="http://schemas.microsoft.com/office/drawing/2014/main" id="{51565905-1F3C-44CF-A400-CC17367B9738}"/>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6742" b="8989"/>
          <a:stretch/>
        </p:blipFill>
        <p:spPr>
          <a:xfrm>
            <a:off x="15" y="857251"/>
            <a:ext cx="9143985" cy="5143499"/>
          </a:xfrm>
          <a:prstGeom prst="rect">
            <a:avLst/>
          </a:prstGeom>
        </p:spPr>
      </p:pic>
      <p:sp>
        <p:nvSpPr>
          <p:cNvPr id="2" name="Title 1">
            <a:extLst>
              <a:ext uri="{FF2B5EF4-FFF2-40B4-BE49-F238E27FC236}">
                <a16:creationId xmlns:a16="http://schemas.microsoft.com/office/drawing/2014/main" id="{1A1C6540-EA26-45CD-983D-475878675F4C}"/>
              </a:ext>
            </a:extLst>
          </p:cNvPr>
          <p:cNvSpPr>
            <a:spLocks noGrp="1"/>
          </p:cNvSpPr>
          <p:nvPr>
            <p:ph type="title"/>
          </p:nvPr>
        </p:nvSpPr>
        <p:spPr>
          <a:xfrm>
            <a:off x="628651" y="1656647"/>
            <a:ext cx="2484873" cy="3544707"/>
          </a:xfrm>
        </p:spPr>
        <p:txBody>
          <a:bodyPr>
            <a:normAutofit/>
          </a:bodyPr>
          <a:lstStyle/>
          <a:p>
            <a:pPr algn="ctr"/>
            <a:r>
              <a:rPr lang="en-US" sz="3000" dirty="0">
                <a:solidFill>
                  <a:schemeClr val="tx1"/>
                </a:solidFill>
              </a:rPr>
              <a:t>#</a:t>
            </a:r>
            <a:r>
              <a:rPr lang="en-US" sz="3000" dirty="0" err="1">
                <a:solidFill>
                  <a:schemeClr val="tx1"/>
                </a:solidFill>
              </a:rPr>
              <a:t>loycocracy</a:t>
            </a:r>
            <a:r>
              <a:rPr lang="en-US" sz="3000" dirty="0">
                <a:solidFill>
                  <a:schemeClr val="tx1"/>
                </a:solidFill>
              </a:rPr>
              <a:t>(-)</a:t>
            </a:r>
            <a:endParaRPr lang="fr-CH" sz="3000" dirty="0">
              <a:solidFill>
                <a:schemeClr val="tx1"/>
              </a:solidFill>
            </a:endParaRPr>
          </a:p>
        </p:txBody>
      </p:sp>
      <p:sp>
        <p:nvSpPr>
          <p:cNvPr id="6" name="Content Placeholder 2">
            <a:extLst>
              <a:ext uri="{FF2B5EF4-FFF2-40B4-BE49-F238E27FC236}">
                <a16:creationId xmlns:a16="http://schemas.microsoft.com/office/drawing/2014/main" id="{7F3BC2E5-5DD1-4DB3-BEC2-1A624E64C402}"/>
              </a:ext>
            </a:extLst>
          </p:cNvPr>
          <p:cNvSpPr>
            <a:spLocks noGrp="1"/>
          </p:cNvSpPr>
          <p:nvPr>
            <p:ph idx="1"/>
          </p:nvPr>
        </p:nvSpPr>
        <p:spPr>
          <a:xfrm>
            <a:off x="3866535" y="1656647"/>
            <a:ext cx="4308514" cy="3544707"/>
          </a:xfrm>
        </p:spPr>
        <p:txBody>
          <a:bodyPr anchor="ctr">
            <a:normAutofit fontScale="92500" lnSpcReduction="20000"/>
          </a:bodyPr>
          <a:lstStyle/>
          <a:p>
            <a:pPr>
              <a:buClr>
                <a:schemeClr val="tx1"/>
              </a:buClr>
              <a:buFont typeface="Wingdings" panose="05000000000000000000" pitchFamily="2" charset="2"/>
              <a:buChar char="§"/>
            </a:pPr>
            <a:r>
              <a:rPr lang="fr-CH" sz="1500" dirty="0"/>
              <a:t>Le « consensus mou » </a:t>
            </a:r>
          </a:p>
          <a:p>
            <a:pPr>
              <a:buClr>
                <a:schemeClr val="tx1"/>
              </a:buClr>
              <a:buFont typeface="Wingdings" panose="05000000000000000000" pitchFamily="2" charset="2"/>
              <a:buChar char="§"/>
            </a:pPr>
            <a:r>
              <a:rPr lang="fr-CH" sz="1500" dirty="0"/>
              <a:t>Le manque de leadership de certains coordinateurs </a:t>
            </a:r>
          </a:p>
          <a:p>
            <a:pPr>
              <a:buClr>
                <a:schemeClr val="tx1"/>
              </a:buClr>
              <a:buFont typeface="Wingdings" panose="05000000000000000000" pitchFamily="2" charset="2"/>
              <a:buChar char="§"/>
            </a:pPr>
            <a:r>
              <a:rPr lang="fr-CH" sz="1500" dirty="0"/>
              <a:t>L’équilibre rôles opérations et les rôles supports</a:t>
            </a:r>
          </a:p>
          <a:p>
            <a:pPr>
              <a:buClr>
                <a:schemeClr val="tx1"/>
              </a:buClr>
              <a:buFont typeface="Wingdings" panose="05000000000000000000" pitchFamily="2" charset="2"/>
              <a:buChar char="§"/>
            </a:pPr>
            <a:r>
              <a:rPr lang="fr-CH" sz="1500" dirty="0"/>
              <a:t>La frustration liée au manque de moyens financiers </a:t>
            </a:r>
          </a:p>
          <a:p>
            <a:pPr>
              <a:buClr>
                <a:schemeClr val="tx1"/>
              </a:buClr>
              <a:buFont typeface="Wingdings" panose="05000000000000000000" pitchFamily="2" charset="2"/>
              <a:buChar char="§"/>
            </a:pPr>
            <a:r>
              <a:rPr lang="fr-CH" sz="1500" dirty="0"/>
              <a:t>L’adéquation talent-rôle pour certains porteurs</a:t>
            </a:r>
          </a:p>
          <a:p>
            <a:pPr>
              <a:buClr>
                <a:schemeClr val="tx1"/>
              </a:buClr>
              <a:buFont typeface="Wingdings" panose="05000000000000000000" pitchFamily="2" charset="2"/>
              <a:buChar char="§"/>
            </a:pPr>
            <a:r>
              <a:rPr lang="fr-CH" sz="1500" dirty="0"/>
              <a:t>L’implication insuffisante de certains porteurs</a:t>
            </a:r>
          </a:p>
          <a:p>
            <a:pPr>
              <a:buClr>
                <a:schemeClr val="tx1"/>
              </a:buClr>
              <a:buFont typeface="Wingdings" panose="05000000000000000000" pitchFamily="2" charset="2"/>
              <a:buChar char="§"/>
            </a:pPr>
            <a:r>
              <a:rPr lang="fr-CH" sz="1500" dirty="0"/>
              <a:t>Le manque d’initiative</a:t>
            </a:r>
          </a:p>
          <a:p>
            <a:pPr>
              <a:buClr>
                <a:schemeClr val="tx1"/>
              </a:buClr>
              <a:buFont typeface="Wingdings" panose="05000000000000000000" pitchFamily="2" charset="2"/>
              <a:buChar char="§"/>
            </a:pPr>
            <a:r>
              <a:rPr lang="fr-CH" sz="1500" dirty="0"/>
              <a:t>Le manque de feed-back reçus sur certains rôles</a:t>
            </a:r>
          </a:p>
          <a:p>
            <a:pPr>
              <a:buClr>
                <a:schemeClr val="tx1"/>
              </a:buClr>
              <a:buFont typeface="Wingdings" panose="05000000000000000000" pitchFamily="2" charset="2"/>
              <a:buChar char="§"/>
            </a:pPr>
            <a:r>
              <a:rPr lang="fr-CH" sz="1500" dirty="0"/>
              <a:t>L’efficience de certaines séances </a:t>
            </a:r>
            <a:r>
              <a:rPr lang="fr-CH" sz="1500" dirty="0" err="1"/>
              <a:t>loycocratiques</a:t>
            </a:r>
            <a:endParaRPr lang="fr-CH" sz="1500" dirty="0"/>
          </a:p>
        </p:txBody>
      </p:sp>
      <p:pic>
        <p:nvPicPr>
          <p:cNvPr id="7" name="Picture 6" descr="A close up of a logo&#10;&#10;Description generated with very high confidence">
            <a:extLst>
              <a:ext uri="{FF2B5EF4-FFF2-40B4-BE49-F238E27FC236}">
                <a16:creationId xmlns:a16="http://schemas.microsoft.com/office/drawing/2014/main" id="{FAD33637-8C55-45F6-A5E6-158D3690B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397" y="5563101"/>
            <a:ext cx="612650" cy="240031"/>
          </a:xfrm>
          <a:prstGeom prst="rect">
            <a:avLst/>
          </a:prstGeom>
        </p:spPr>
      </p:pic>
    </p:spTree>
    <p:extLst>
      <p:ext uri="{BB962C8B-B14F-4D97-AF65-F5344CB8AC3E}">
        <p14:creationId xmlns:p14="http://schemas.microsoft.com/office/powerpoint/2010/main" val="1972322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64A2-BAF3-44D4-895A-D3130A19BAE6}"/>
              </a:ext>
            </a:extLst>
          </p:cNvPr>
          <p:cNvSpPr>
            <a:spLocks noGrp="1"/>
          </p:cNvSpPr>
          <p:nvPr>
            <p:ph type="title"/>
          </p:nvPr>
        </p:nvSpPr>
        <p:spPr/>
        <p:txBody>
          <a:bodyPr/>
          <a:lstStyle/>
          <a:p>
            <a:r>
              <a:rPr lang="fr-FR"/>
              <a:t>En synthèse</a:t>
            </a:r>
            <a:endParaRPr lang="fr-CH"/>
          </a:p>
        </p:txBody>
      </p:sp>
    </p:spTree>
    <p:extLst>
      <p:ext uri="{BB962C8B-B14F-4D97-AF65-F5344CB8AC3E}">
        <p14:creationId xmlns:p14="http://schemas.microsoft.com/office/powerpoint/2010/main" val="3420031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8C39-A9FE-4FBD-90FC-4C659A313720}"/>
              </a:ext>
            </a:extLst>
          </p:cNvPr>
          <p:cNvSpPr>
            <a:spLocks noGrp="1"/>
          </p:cNvSpPr>
          <p:nvPr>
            <p:ph type="title"/>
          </p:nvPr>
        </p:nvSpPr>
        <p:spPr/>
        <p:txBody>
          <a:bodyPr/>
          <a:lstStyle/>
          <a:p>
            <a:r>
              <a:rPr lang="fr-FR"/>
              <a:t>Les concepts clés</a:t>
            </a:r>
            <a:endParaRPr lang="fr-CH"/>
          </a:p>
        </p:txBody>
      </p:sp>
      <p:sp>
        <p:nvSpPr>
          <p:cNvPr id="3" name="Content Placeholder 2">
            <a:extLst>
              <a:ext uri="{FF2B5EF4-FFF2-40B4-BE49-F238E27FC236}">
                <a16:creationId xmlns:a16="http://schemas.microsoft.com/office/drawing/2014/main" id="{1B0E5DCE-CED7-4137-9110-E07C5E8F7251}"/>
              </a:ext>
            </a:extLst>
          </p:cNvPr>
          <p:cNvSpPr>
            <a:spLocks noGrp="1"/>
          </p:cNvSpPr>
          <p:nvPr>
            <p:ph idx="1"/>
          </p:nvPr>
        </p:nvSpPr>
        <p:spPr>
          <a:xfrm>
            <a:off x="142874" y="1959767"/>
            <a:ext cx="8858252" cy="4351338"/>
          </a:xfrm>
        </p:spPr>
        <p:txBody>
          <a:bodyPr/>
          <a:lstStyle/>
          <a:p>
            <a:pPr lvl="1"/>
            <a:r>
              <a:rPr lang="fr-FR" dirty="0"/>
              <a:t>Définition de l’agilité</a:t>
            </a:r>
          </a:p>
          <a:p>
            <a:pPr marL="457200" lvl="1" indent="0">
              <a:buNone/>
            </a:pPr>
            <a:endParaRPr lang="fr-FR" dirty="0"/>
          </a:p>
          <a:p>
            <a:pPr lvl="1"/>
            <a:r>
              <a:rPr lang="fr-FR" dirty="0"/>
              <a:t>Les composantes clés à l’agilité organisationnelle</a:t>
            </a:r>
          </a:p>
          <a:p>
            <a:pPr lvl="1"/>
            <a:endParaRPr lang="fr-FR" dirty="0"/>
          </a:p>
          <a:p>
            <a:pPr lvl="1"/>
            <a:r>
              <a:rPr lang="fr-FR" dirty="0"/>
              <a:t>La distribution de l’autorité comme composante clef de l’agilité : différents modes possibles </a:t>
            </a:r>
          </a:p>
          <a:p>
            <a:pPr lvl="1"/>
            <a:endParaRPr lang="fr-FR" dirty="0"/>
          </a:p>
          <a:p>
            <a:pPr lvl="1"/>
            <a:endParaRPr lang="fr-FR" dirty="0"/>
          </a:p>
          <a:p>
            <a:pPr lvl="1"/>
            <a:endParaRPr lang="fr-FR" dirty="0"/>
          </a:p>
          <a:p>
            <a:endParaRPr lang="fr-CH" dirty="0"/>
          </a:p>
        </p:txBody>
      </p:sp>
      <p:pic>
        <p:nvPicPr>
          <p:cNvPr id="5" name="Picture 4">
            <a:extLst>
              <a:ext uri="{FF2B5EF4-FFF2-40B4-BE49-F238E27FC236}">
                <a16:creationId xmlns:a16="http://schemas.microsoft.com/office/drawing/2014/main" id="{13A132F0-42B7-426F-814D-6D5BB4F36091}"/>
              </a:ext>
            </a:extLst>
          </p:cNvPr>
          <p:cNvPicPr>
            <a:picLocks noChangeAspect="1"/>
          </p:cNvPicPr>
          <p:nvPr/>
        </p:nvPicPr>
        <p:blipFill>
          <a:blip r:embed="rId2"/>
          <a:stretch>
            <a:fillRect/>
          </a:stretch>
        </p:blipFill>
        <p:spPr>
          <a:xfrm>
            <a:off x="7150861" y="546895"/>
            <a:ext cx="965281" cy="909398"/>
          </a:xfrm>
          <a:prstGeom prst="rect">
            <a:avLst/>
          </a:prstGeom>
        </p:spPr>
      </p:pic>
    </p:spTree>
    <p:extLst>
      <p:ext uri="{BB962C8B-B14F-4D97-AF65-F5344CB8AC3E}">
        <p14:creationId xmlns:p14="http://schemas.microsoft.com/office/powerpoint/2010/main" val="413067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6CB6E-CAB1-41F5-995B-763F68C22750}"/>
              </a:ext>
            </a:extLst>
          </p:cNvPr>
          <p:cNvSpPr>
            <a:spLocks noGrp="1"/>
          </p:cNvSpPr>
          <p:nvPr>
            <p:ph type="title"/>
          </p:nvPr>
        </p:nvSpPr>
        <p:spPr/>
        <p:txBody>
          <a:bodyPr/>
          <a:lstStyle/>
          <a:p>
            <a:r>
              <a:rPr lang="fr-FR"/>
              <a:t>Votre boîte à outils</a:t>
            </a:r>
            <a:endParaRPr lang="fr-CH"/>
          </a:p>
        </p:txBody>
      </p:sp>
      <p:pic>
        <p:nvPicPr>
          <p:cNvPr id="6" name="Picture 5">
            <a:extLst>
              <a:ext uri="{FF2B5EF4-FFF2-40B4-BE49-F238E27FC236}">
                <a16:creationId xmlns:a16="http://schemas.microsoft.com/office/drawing/2014/main" id="{8D4AEF6A-4CCE-406A-8C0E-14BD1A31F42C}"/>
              </a:ext>
            </a:extLst>
          </p:cNvPr>
          <p:cNvPicPr>
            <a:picLocks noChangeAspect="1"/>
          </p:cNvPicPr>
          <p:nvPr/>
        </p:nvPicPr>
        <p:blipFill>
          <a:blip r:embed="rId2"/>
          <a:stretch>
            <a:fillRect/>
          </a:stretch>
        </p:blipFill>
        <p:spPr>
          <a:xfrm>
            <a:off x="7446014" y="562036"/>
            <a:ext cx="965281" cy="965281"/>
          </a:xfrm>
          <a:prstGeom prst="rect">
            <a:avLst/>
          </a:prstGeom>
        </p:spPr>
      </p:pic>
      <p:sp>
        <p:nvSpPr>
          <p:cNvPr id="14" name="TextBox 13">
            <a:extLst>
              <a:ext uri="{FF2B5EF4-FFF2-40B4-BE49-F238E27FC236}">
                <a16:creationId xmlns:a16="http://schemas.microsoft.com/office/drawing/2014/main" id="{96F4E4B0-CA1B-4357-8FEC-BF19ABA3215E}"/>
              </a:ext>
            </a:extLst>
          </p:cNvPr>
          <p:cNvSpPr txBox="1"/>
          <p:nvPr/>
        </p:nvSpPr>
        <p:spPr>
          <a:xfrm>
            <a:off x="1001862" y="5643364"/>
            <a:ext cx="2712120" cy="646331"/>
          </a:xfrm>
          <a:prstGeom prst="rect">
            <a:avLst/>
          </a:prstGeom>
          <a:noFill/>
        </p:spPr>
        <p:txBody>
          <a:bodyPr wrap="square" rtlCol="0">
            <a:spAutoFit/>
          </a:bodyPr>
          <a:lstStyle/>
          <a:p>
            <a:pPr algn="ctr"/>
            <a:r>
              <a:rPr lang="fr-FR" b="1">
                <a:latin typeface="Poppins Light" panose="00000400000000000000" pitchFamily="2" charset="0"/>
                <a:cs typeface="Poppins Light" panose="00000400000000000000" pitchFamily="2" charset="0"/>
              </a:rPr>
              <a:t>Les clés de l’agilité organisationnelle</a:t>
            </a:r>
            <a:endParaRPr lang="fr-CH" b="1">
              <a:latin typeface="Poppins Light" panose="00000400000000000000" pitchFamily="2" charset="0"/>
              <a:cs typeface="Poppins Light" panose="00000400000000000000" pitchFamily="2" charset="0"/>
            </a:endParaRPr>
          </a:p>
        </p:txBody>
      </p:sp>
      <p:sp>
        <p:nvSpPr>
          <p:cNvPr id="16" name="TextBox 11">
            <a:extLst>
              <a:ext uri="{FF2B5EF4-FFF2-40B4-BE49-F238E27FC236}">
                <a16:creationId xmlns:a16="http://schemas.microsoft.com/office/drawing/2014/main" id="{DD1F37CB-60B0-244D-A7CF-7046082276C8}"/>
              </a:ext>
            </a:extLst>
          </p:cNvPr>
          <p:cNvSpPr txBox="1"/>
          <p:nvPr/>
        </p:nvSpPr>
        <p:spPr>
          <a:xfrm>
            <a:off x="5302842" y="3274263"/>
            <a:ext cx="2531211" cy="646331"/>
          </a:xfrm>
          <a:prstGeom prst="rect">
            <a:avLst/>
          </a:prstGeom>
          <a:noFill/>
        </p:spPr>
        <p:txBody>
          <a:bodyPr wrap="square" rtlCol="0">
            <a:spAutoFit/>
          </a:bodyPr>
          <a:lstStyle/>
          <a:p>
            <a:pPr algn="ctr"/>
            <a:r>
              <a:rPr lang="fr-CH" b="1">
                <a:latin typeface="Poppins Light" panose="00000400000000000000" pitchFamily="2" charset="0"/>
                <a:cs typeface="Poppins Light" panose="00000400000000000000" pitchFamily="2" charset="0"/>
              </a:rPr>
              <a:t>Les différentes structures</a:t>
            </a:r>
          </a:p>
        </p:txBody>
      </p:sp>
      <p:sp>
        <p:nvSpPr>
          <p:cNvPr id="17" name="TextBox 13">
            <a:extLst>
              <a:ext uri="{FF2B5EF4-FFF2-40B4-BE49-F238E27FC236}">
                <a16:creationId xmlns:a16="http://schemas.microsoft.com/office/drawing/2014/main" id="{99E45F76-3EA3-6746-BB41-FCF527E57304}"/>
              </a:ext>
            </a:extLst>
          </p:cNvPr>
          <p:cNvSpPr txBox="1"/>
          <p:nvPr/>
        </p:nvSpPr>
        <p:spPr>
          <a:xfrm>
            <a:off x="4810911" y="5781863"/>
            <a:ext cx="3364598" cy="369332"/>
          </a:xfrm>
          <a:prstGeom prst="rect">
            <a:avLst/>
          </a:prstGeom>
          <a:noFill/>
        </p:spPr>
        <p:txBody>
          <a:bodyPr wrap="square" rtlCol="0">
            <a:spAutoFit/>
          </a:bodyPr>
          <a:lstStyle/>
          <a:p>
            <a:pPr algn="ctr"/>
            <a:r>
              <a:rPr lang="fr-FR" b="1" err="1">
                <a:latin typeface="Poppins Light" panose="00000400000000000000" pitchFamily="2" charset="0"/>
                <a:cs typeface="Poppins Light" panose="00000400000000000000" pitchFamily="2" charset="0"/>
              </a:rPr>
              <a:t>Peerdom</a:t>
            </a:r>
            <a:endParaRPr lang="fr-CH" b="1">
              <a:latin typeface="Poppins Light" panose="00000400000000000000" pitchFamily="2" charset="0"/>
              <a:cs typeface="Poppins Light" panose="00000400000000000000" pitchFamily="2" charset="0"/>
            </a:endParaRPr>
          </a:p>
        </p:txBody>
      </p:sp>
      <p:pic>
        <p:nvPicPr>
          <p:cNvPr id="13" name="Image 12">
            <a:extLst>
              <a:ext uri="{FF2B5EF4-FFF2-40B4-BE49-F238E27FC236}">
                <a16:creationId xmlns:a16="http://schemas.microsoft.com/office/drawing/2014/main" id="{73CA5F75-C3F0-B648-9A8B-CD3516B56E31}"/>
              </a:ext>
            </a:extLst>
          </p:cNvPr>
          <p:cNvPicPr>
            <a:picLocks noChangeAspect="1"/>
          </p:cNvPicPr>
          <p:nvPr/>
        </p:nvPicPr>
        <p:blipFill>
          <a:blip r:embed="rId3"/>
          <a:stretch>
            <a:fillRect/>
          </a:stretch>
        </p:blipFill>
        <p:spPr>
          <a:xfrm>
            <a:off x="5555870" y="4373081"/>
            <a:ext cx="2132715" cy="1209492"/>
          </a:xfrm>
          <a:prstGeom prst="rect">
            <a:avLst/>
          </a:prstGeom>
        </p:spPr>
      </p:pic>
      <p:sp>
        <p:nvSpPr>
          <p:cNvPr id="22" name="TextBox 11">
            <a:extLst>
              <a:ext uri="{FF2B5EF4-FFF2-40B4-BE49-F238E27FC236}">
                <a16:creationId xmlns:a16="http://schemas.microsoft.com/office/drawing/2014/main" id="{BA6F6E03-C932-5540-8EAD-8DF1663E4ED7}"/>
              </a:ext>
            </a:extLst>
          </p:cNvPr>
          <p:cNvSpPr txBox="1"/>
          <p:nvPr/>
        </p:nvSpPr>
        <p:spPr>
          <a:xfrm>
            <a:off x="1001862" y="3274262"/>
            <a:ext cx="2531211" cy="646331"/>
          </a:xfrm>
          <a:prstGeom prst="rect">
            <a:avLst/>
          </a:prstGeom>
          <a:noFill/>
        </p:spPr>
        <p:txBody>
          <a:bodyPr wrap="square" rtlCol="0">
            <a:spAutoFit/>
          </a:bodyPr>
          <a:lstStyle/>
          <a:p>
            <a:pPr algn="ctr"/>
            <a:r>
              <a:rPr lang="fr-CH" b="1">
                <a:latin typeface="Poppins Light" panose="00000400000000000000" pitchFamily="2" charset="0"/>
                <a:cs typeface="Poppins Light" panose="00000400000000000000" pitchFamily="2" charset="0"/>
              </a:rPr>
              <a:t>Un changement culturel</a:t>
            </a:r>
          </a:p>
        </p:txBody>
      </p:sp>
      <p:pic>
        <p:nvPicPr>
          <p:cNvPr id="11" name="Image 10">
            <a:extLst>
              <a:ext uri="{FF2B5EF4-FFF2-40B4-BE49-F238E27FC236}">
                <a16:creationId xmlns:a16="http://schemas.microsoft.com/office/drawing/2014/main" id="{085FE851-9C4D-774A-B3B4-8E132EBC7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527" y="2059823"/>
            <a:ext cx="1190058" cy="1241800"/>
          </a:xfrm>
          <a:prstGeom prst="rect">
            <a:avLst/>
          </a:prstGeom>
        </p:spPr>
      </p:pic>
      <p:pic>
        <p:nvPicPr>
          <p:cNvPr id="12" name="Image 11">
            <a:extLst>
              <a:ext uri="{FF2B5EF4-FFF2-40B4-BE49-F238E27FC236}">
                <a16:creationId xmlns:a16="http://schemas.microsoft.com/office/drawing/2014/main" id="{FA9202EC-1A86-4540-B72D-F5BBE0E2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824" y="1016494"/>
            <a:ext cx="2358538" cy="1132098"/>
          </a:xfrm>
          <a:prstGeom prst="rect">
            <a:avLst/>
          </a:prstGeom>
        </p:spPr>
      </p:pic>
      <p:pic>
        <p:nvPicPr>
          <p:cNvPr id="15" name="Image 14">
            <a:extLst>
              <a:ext uri="{FF2B5EF4-FFF2-40B4-BE49-F238E27FC236}">
                <a16:creationId xmlns:a16="http://schemas.microsoft.com/office/drawing/2014/main" id="{8C79765E-11DC-D949-9E27-DE2F28233707}"/>
              </a:ext>
            </a:extLst>
          </p:cNvPr>
          <p:cNvPicPr>
            <a:picLocks noChangeAspect="1"/>
          </p:cNvPicPr>
          <p:nvPr/>
        </p:nvPicPr>
        <p:blipFill rotWithShape="1">
          <a:blip r:embed="rId6">
            <a:extLst>
              <a:ext uri="{28A0092B-C50C-407E-A947-70E740481C1C}">
                <a14:useLocalDpi xmlns:a14="http://schemas.microsoft.com/office/drawing/2010/main" val="0"/>
              </a:ext>
            </a:extLst>
          </a:blip>
          <a:srcRect l="11163" t="15512" r="7935"/>
          <a:stretch/>
        </p:blipFill>
        <p:spPr>
          <a:xfrm>
            <a:off x="5414683" y="2102417"/>
            <a:ext cx="1078527" cy="1144993"/>
          </a:xfrm>
          <a:prstGeom prst="rect">
            <a:avLst/>
          </a:prstGeom>
        </p:spPr>
      </p:pic>
      <p:pic>
        <p:nvPicPr>
          <p:cNvPr id="7" name="Image 6">
            <a:extLst>
              <a:ext uri="{FF2B5EF4-FFF2-40B4-BE49-F238E27FC236}">
                <a16:creationId xmlns:a16="http://schemas.microsoft.com/office/drawing/2014/main" id="{321E0BE5-E144-F546-8A27-DE4458547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863" y="1585446"/>
            <a:ext cx="2817272" cy="1675984"/>
          </a:xfrm>
          <a:prstGeom prst="rect">
            <a:avLst/>
          </a:prstGeom>
        </p:spPr>
      </p:pic>
      <p:pic>
        <p:nvPicPr>
          <p:cNvPr id="18" name="Image 17">
            <a:extLst>
              <a:ext uri="{FF2B5EF4-FFF2-40B4-BE49-F238E27FC236}">
                <a16:creationId xmlns:a16="http://schemas.microsoft.com/office/drawing/2014/main" id="{8D8C1435-F8FA-2443-A8AE-F1A1E0F880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862" y="3937740"/>
            <a:ext cx="2742191" cy="1705624"/>
          </a:xfrm>
          <a:prstGeom prst="rect">
            <a:avLst/>
          </a:prstGeom>
        </p:spPr>
      </p:pic>
    </p:spTree>
    <p:extLst>
      <p:ext uri="{BB962C8B-B14F-4D97-AF65-F5344CB8AC3E}">
        <p14:creationId xmlns:p14="http://schemas.microsoft.com/office/powerpoint/2010/main" val="3322416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6E63-7A0B-4BD5-814F-5E39B777D2A3}"/>
              </a:ext>
            </a:extLst>
          </p:cNvPr>
          <p:cNvSpPr>
            <a:spLocks noGrp="1"/>
          </p:cNvSpPr>
          <p:nvPr>
            <p:ph type="title"/>
          </p:nvPr>
        </p:nvSpPr>
        <p:spPr/>
        <p:txBody>
          <a:bodyPr/>
          <a:lstStyle/>
          <a:p>
            <a:r>
              <a:rPr lang="fr-FR"/>
              <a:t>Témoignage</a:t>
            </a:r>
            <a:endParaRPr lang="fr-CH"/>
          </a:p>
        </p:txBody>
      </p:sp>
      <p:sp>
        <p:nvSpPr>
          <p:cNvPr id="3" name="Content Placeholder 2">
            <a:extLst>
              <a:ext uri="{FF2B5EF4-FFF2-40B4-BE49-F238E27FC236}">
                <a16:creationId xmlns:a16="http://schemas.microsoft.com/office/drawing/2014/main" id="{AFE5B7D1-1314-47AB-AB28-19DE0CA0EA83}"/>
              </a:ext>
            </a:extLst>
          </p:cNvPr>
          <p:cNvSpPr>
            <a:spLocks noGrp="1"/>
          </p:cNvSpPr>
          <p:nvPr>
            <p:ph idx="1"/>
          </p:nvPr>
        </p:nvSpPr>
        <p:spPr>
          <a:xfrm>
            <a:off x="1068037" y="1825626"/>
            <a:ext cx="7079920" cy="4351338"/>
          </a:xfrm>
        </p:spPr>
        <p:txBody>
          <a:bodyPr/>
          <a:lstStyle/>
          <a:p>
            <a:r>
              <a:rPr lang="fr-CH"/>
              <a:t>Contexte – les éléments déclencheurs</a:t>
            </a:r>
          </a:p>
          <a:p>
            <a:r>
              <a:rPr lang="fr-CH"/>
              <a:t>Les réalisations – Principales étapes</a:t>
            </a:r>
          </a:p>
          <a:p>
            <a:r>
              <a:rPr lang="fr-CH"/>
              <a:t>Les défis</a:t>
            </a:r>
          </a:p>
          <a:p>
            <a:r>
              <a:rPr lang="fr-CH"/>
              <a:t>Les apprentissages</a:t>
            </a:r>
          </a:p>
          <a:p>
            <a:r>
              <a:rPr lang="fr-CH"/>
              <a:t>Les </a:t>
            </a:r>
            <a:r>
              <a:rPr lang="fr-CH" err="1"/>
              <a:t>nexts</a:t>
            </a:r>
            <a:r>
              <a:rPr lang="fr-CH"/>
              <a:t> </a:t>
            </a:r>
            <a:r>
              <a:rPr lang="fr-CH" err="1"/>
              <a:t>steps</a:t>
            </a:r>
            <a:endParaRPr lang="fr-CH"/>
          </a:p>
          <a:p>
            <a:pPr marL="0" indent="0">
              <a:buNone/>
            </a:pPr>
            <a:endParaRPr lang="fr-CH"/>
          </a:p>
        </p:txBody>
      </p:sp>
      <p:pic>
        <p:nvPicPr>
          <p:cNvPr id="5" name="Graphique 4" descr="Réunion">
            <a:extLst>
              <a:ext uri="{FF2B5EF4-FFF2-40B4-BE49-F238E27FC236}">
                <a16:creationId xmlns:a16="http://schemas.microsoft.com/office/drawing/2014/main" id="{C191E7CD-EB3C-914E-9C39-C00982EF59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27215" y="457200"/>
            <a:ext cx="914400" cy="914400"/>
          </a:xfrm>
          <a:prstGeom prst="rect">
            <a:avLst/>
          </a:prstGeom>
        </p:spPr>
      </p:pic>
      <p:pic>
        <p:nvPicPr>
          <p:cNvPr id="6" name="Image 5">
            <a:extLst>
              <a:ext uri="{FF2B5EF4-FFF2-40B4-BE49-F238E27FC236}">
                <a16:creationId xmlns:a16="http://schemas.microsoft.com/office/drawing/2014/main" id="{1A67AA4D-6614-1F42-9E62-308705484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604" y="4875409"/>
            <a:ext cx="2424223" cy="920591"/>
          </a:xfrm>
          <a:prstGeom prst="rect">
            <a:avLst/>
          </a:prstGeom>
        </p:spPr>
      </p:pic>
    </p:spTree>
    <p:extLst>
      <p:ext uri="{BB962C8B-B14F-4D97-AF65-F5344CB8AC3E}">
        <p14:creationId xmlns:p14="http://schemas.microsoft.com/office/powerpoint/2010/main" val="4288246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98D3-3CD0-44CC-9D3B-FE87029CAC04}"/>
              </a:ext>
            </a:extLst>
          </p:cNvPr>
          <p:cNvSpPr>
            <a:spLocks noGrp="1"/>
          </p:cNvSpPr>
          <p:nvPr>
            <p:ph type="title"/>
          </p:nvPr>
        </p:nvSpPr>
        <p:spPr/>
        <p:txBody>
          <a:bodyPr/>
          <a:lstStyle/>
          <a:p>
            <a:r>
              <a:rPr lang="fr-FR"/>
              <a:t>A vous de jouer ! </a:t>
            </a:r>
            <a:endParaRPr lang="fr-CH"/>
          </a:p>
        </p:txBody>
      </p:sp>
      <p:sp>
        <p:nvSpPr>
          <p:cNvPr id="3" name="Content Placeholder 2">
            <a:extLst>
              <a:ext uri="{FF2B5EF4-FFF2-40B4-BE49-F238E27FC236}">
                <a16:creationId xmlns:a16="http://schemas.microsoft.com/office/drawing/2014/main" id="{52DD12E3-86F6-4DBF-B008-B1534E8DA0E5}"/>
              </a:ext>
            </a:extLst>
          </p:cNvPr>
          <p:cNvSpPr>
            <a:spLocks noGrp="1"/>
          </p:cNvSpPr>
          <p:nvPr>
            <p:ph idx="1"/>
          </p:nvPr>
        </p:nvSpPr>
        <p:spPr>
          <a:xfrm>
            <a:off x="853239" y="1253331"/>
            <a:ext cx="7538543" cy="4351338"/>
          </a:xfrm>
        </p:spPr>
        <p:txBody>
          <a:bodyPr/>
          <a:lstStyle/>
          <a:p>
            <a:endParaRPr lang="fr-FR"/>
          </a:p>
          <a:p>
            <a:r>
              <a:rPr lang="fr-FR" sz="2400"/>
              <a:t>Trouver un groupe avec qui il est possible d’expérimenter </a:t>
            </a:r>
          </a:p>
          <a:p>
            <a:r>
              <a:rPr lang="fr-FR" sz="2400"/>
              <a:t>Revenir vers nous pour nous en parler ! </a:t>
            </a:r>
          </a:p>
          <a:p>
            <a:r>
              <a:rPr lang="fr-FR" sz="2400"/>
              <a:t>Participer à d’autres événement sur la thématique : </a:t>
            </a:r>
          </a:p>
          <a:p>
            <a:endParaRPr lang="fr-FR" sz="2400"/>
          </a:p>
          <a:p>
            <a:r>
              <a:rPr lang="fr-FR" sz="2400"/>
              <a:t>Former vous à la gouvernance distribuée : </a:t>
            </a:r>
          </a:p>
          <a:p>
            <a:pPr marL="457200" lvl="1" indent="0">
              <a:buNone/>
            </a:pPr>
            <a:endParaRPr lang="fr-FR"/>
          </a:p>
          <a:p>
            <a:endParaRPr lang="fr-CH"/>
          </a:p>
        </p:txBody>
      </p:sp>
      <p:pic>
        <p:nvPicPr>
          <p:cNvPr id="4" name="Picture 2" descr="Gym Pictogram Athlete Â· Free vector graphic on Pixabay">
            <a:extLst>
              <a:ext uri="{FF2B5EF4-FFF2-40B4-BE49-F238E27FC236}">
                <a16:creationId xmlns:a16="http://schemas.microsoft.com/office/drawing/2014/main" id="{B622CEA1-7087-428C-BF62-C71DD50C8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454" y="681037"/>
            <a:ext cx="787307" cy="965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3E3AEFB-AF1D-4045-BE93-137BE7B84658}"/>
              </a:ext>
            </a:extLst>
          </p:cNvPr>
          <p:cNvSpPr txBox="1"/>
          <p:nvPr/>
        </p:nvSpPr>
        <p:spPr>
          <a:xfrm>
            <a:off x="2486455" y="6431162"/>
            <a:ext cx="6200343" cy="261610"/>
          </a:xfrm>
          <a:prstGeom prst="rect">
            <a:avLst/>
          </a:prstGeom>
          <a:noFill/>
        </p:spPr>
        <p:txBody>
          <a:bodyPr wrap="square" rtlCol="0">
            <a:spAutoFit/>
          </a:bodyPr>
          <a:lstStyle/>
          <a:p>
            <a:pPr algn="r"/>
            <a:r>
              <a:rPr lang="fr-FR" sz="1100" i="1">
                <a:latin typeface="Poppins Light" panose="00000400000000000000" pitchFamily="2" charset="0"/>
                <a:cs typeface="Poppins Light" panose="00000400000000000000" pitchFamily="2" charset="0"/>
              </a:rPr>
              <a:t>Plus d’information sur </a:t>
            </a:r>
            <a:r>
              <a:rPr lang="fr-FR" sz="1100" i="1">
                <a:latin typeface="Poppins Light" panose="00000400000000000000" pitchFamily="2" charset="0"/>
                <a:cs typeface="Poppins Light" panose="00000400000000000000" pitchFamily="2" charset="0"/>
                <a:hlinkClick r:id="rId4"/>
              </a:rPr>
              <a:t>www.paradigm21.ch</a:t>
            </a:r>
            <a:r>
              <a:rPr lang="fr-FR" sz="1100" i="1">
                <a:latin typeface="Poppins Light" panose="00000400000000000000" pitchFamily="2" charset="0"/>
                <a:cs typeface="Poppins Light" panose="00000400000000000000" pitchFamily="2" charset="0"/>
              </a:rPr>
              <a:t> </a:t>
            </a:r>
            <a:endParaRPr lang="fr-CH" sz="1100" i="1">
              <a:latin typeface="Poppins Light" panose="00000400000000000000" pitchFamily="2" charset="0"/>
              <a:cs typeface="Poppins Light" panose="00000400000000000000" pitchFamily="2" charset="0"/>
            </a:endParaRPr>
          </a:p>
        </p:txBody>
      </p:sp>
      <p:sp>
        <p:nvSpPr>
          <p:cNvPr id="8" name="Rectangle 7">
            <a:extLst>
              <a:ext uri="{FF2B5EF4-FFF2-40B4-BE49-F238E27FC236}">
                <a16:creationId xmlns:a16="http://schemas.microsoft.com/office/drawing/2014/main" id="{E1FC4B64-40C8-403D-8340-836CD24C89BF}"/>
              </a:ext>
            </a:extLst>
          </p:cNvPr>
          <p:cNvSpPr/>
          <p:nvPr/>
        </p:nvSpPr>
        <p:spPr>
          <a:xfrm>
            <a:off x="3344333" y="5008572"/>
            <a:ext cx="3217881" cy="959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hlinkClick r:id="rId5">
                  <a:extLst>
                    <a:ext uri="{A12FA001-AC4F-418D-AE19-62706E023703}">
                      <ahyp:hlinkClr xmlns:ahyp="http://schemas.microsoft.com/office/drawing/2018/hyperlinkcolor" val="tx"/>
                    </a:ext>
                  </a:extLst>
                </a:hlinkClick>
              </a:rPr>
              <a:t>16-18 novembre à Neuchâtel</a:t>
            </a:r>
            <a:endParaRPr lang="fr-FR">
              <a:solidFill>
                <a:schemeClr val="bg1"/>
              </a:solidFill>
            </a:endParaRPr>
          </a:p>
          <a:p>
            <a:pPr algn="ctr"/>
            <a:r>
              <a:rPr lang="fr-FR">
                <a:solidFill>
                  <a:schemeClr val="bg1"/>
                </a:solidFill>
                <a:hlinkClick r:id="rId6">
                  <a:extLst>
                    <a:ext uri="{A12FA001-AC4F-418D-AE19-62706E023703}">
                      <ahyp:hlinkClr xmlns:ahyp="http://schemas.microsoft.com/office/drawing/2018/hyperlinkcolor" val="tx"/>
                    </a:ext>
                  </a:extLst>
                </a:hlinkClick>
              </a:rPr>
              <a:t>18-19 Janvier à Genève</a:t>
            </a:r>
            <a:endParaRPr lang="fr-CH">
              <a:solidFill>
                <a:schemeClr val="bg1"/>
              </a:solidFill>
            </a:endParaRPr>
          </a:p>
        </p:txBody>
      </p:sp>
      <p:sp>
        <p:nvSpPr>
          <p:cNvPr id="7" name="Rectangle 6">
            <a:extLst>
              <a:ext uri="{FF2B5EF4-FFF2-40B4-BE49-F238E27FC236}">
                <a16:creationId xmlns:a16="http://schemas.microsoft.com/office/drawing/2014/main" id="{0D44679B-CA32-E743-BD9E-4C2BFADAC1D7}"/>
              </a:ext>
            </a:extLst>
          </p:cNvPr>
          <p:cNvSpPr/>
          <p:nvPr/>
        </p:nvSpPr>
        <p:spPr>
          <a:xfrm>
            <a:off x="3344334" y="3568127"/>
            <a:ext cx="3217881" cy="463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bg1"/>
                </a:solidFill>
                <a:hlinkClick r:id="rId7">
                  <a:extLst>
                    <a:ext uri="{A12FA001-AC4F-418D-AE19-62706E023703}">
                      <ahyp:hlinkClr xmlns:ahyp="http://schemas.microsoft.com/office/drawing/2018/hyperlinkcolor" val="tx"/>
                    </a:ext>
                  </a:extLst>
                </a:hlinkClick>
              </a:rPr>
              <a:t>Notre groupe </a:t>
            </a:r>
            <a:r>
              <a:rPr lang="fr-FR" err="1">
                <a:solidFill>
                  <a:schemeClr val="bg1"/>
                </a:solidFill>
                <a:hlinkClick r:id="rId7">
                  <a:extLst>
                    <a:ext uri="{A12FA001-AC4F-418D-AE19-62706E023703}">
                      <ahyp:hlinkClr xmlns:ahyp="http://schemas.microsoft.com/office/drawing/2018/hyperlinkcolor" val="tx"/>
                    </a:ext>
                  </a:extLst>
                </a:hlinkClick>
              </a:rPr>
              <a:t>meet</a:t>
            </a:r>
            <a:r>
              <a:rPr lang="fr-FR">
                <a:solidFill>
                  <a:schemeClr val="bg1"/>
                </a:solidFill>
                <a:hlinkClick r:id="rId7">
                  <a:extLst>
                    <a:ext uri="{A12FA001-AC4F-418D-AE19-62706E023703}">
                      <ahyp:hlinkClr xmlns:ahyp="http://schemas.microsoft.com/office/drawing/2018/hyperlinkcolor" val="tx"/>
                    </a:ext>
                  </a:extLst>
                </a:hlinkClick>
              </a:rPr>
              <a:t>-up</a:t>
            </a:r>
            <a:endParaRPr lang="fr-CH">
              <a:solidFill>
                <a:schemeClr val="bg1"/>
              </a:solidFill>
            </a:endParaRPr>
          </a:p>
        </p:txBody>
      </p:sp>
    </p:spTree>
    <p:extLst>
      <p:ext uri="{BB962C8B-B14F-4D97-AF65-F5344CB8AC3E}">
        <p14:creationId xmlns:p14="http://schemas.microsoft.com/office/powerpoint/2010/main" val="3295715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E479-42B1-4516-87C3-D2D871505128}"/>
              </a:ext>
            </a:extLst>
          </p:cNvPr>
          <p:cNvSpPr>
            <a:spLocks noGrp="1"/>
          </p:cNvSpPr>
          <p:nvPr>
            <p:ph type="title"/>
          </p:nvPr>
        </p:nvSpPr>
        <p:spPr/>
        <p:txBody>
          <a:bodyPr/>
          <a:lstStyle/>
          <a:p>
            <a:r>
              <a:rPr lang="fr-FR"/>
              <a:t>5. Tour de clôture</a:t>
            </a:r>
            <a:endParaRPr lang="fr-CH"/>
          </a:p>
        </p:txBody>
      </p:sp>
      <p:sp>
        <p:nvSpPr>
          <p:cNvPr id="3" name="Text Placeholder 3">
            <a:extLst>
              <a:ext uri="{FF2B5EF4-FFF2-40B4-BE49-F238E27FC236}">
                <a16:creationId xmlns:a16="http://schemas.microsoft.com/office/drawing/2014/main" id="{3BC172B3-A23B-F34B-A33A-652582656851}"/>
              </a:ext>
            </a:extLst>
          </p:cNvPr>
          <p:cNvSpPr>
            <a:spLocks noGrp="1"/>
          </p:cNvSpPr>
          <p:nvPr>
            <p:ph type="body" idx="1"/>
          </p:nvPr>
        </p:nvSpPr>
        <p:spPr>
          <a:xfrm>
            <a:off x="623888" y="4067440"/>
            <a:ext cx="7886700" cy="1500187"/>
          </a:xfrm>
        </p:spPr>
        <p:txBody>
          <a:bodyPr>
            <a:normAutofit/>
          </a:bodyPr>
          <a:lstStyle/>
          <a:p>
            <a:pPr marL="342900" indent="-342900">
              <a:buFont typeface="Arial" panose="020B0604020202020204" pitchFamily="34" charset="0"/>
              <a:buChar char="•"/>
            </a:pPr>
            <a:r>
              <a:rPr lang="fr-FR"/>
              <a:t>Comment je me sens? </a:t>
            </a:r>
          </a:p>
          <a:p>
            <a:pPr marL="342900" indent="-342900">
              <a:buFont typeface="Arial" panose="020B0604020202020204" pitchFamily="34" charset="0"/>
              <a:buChar char="•"/>
            </a:pPr>
            <a:r>
              <a:rPr lang="fr-FR"/>
              <a:t>Avec quoi je repars? </a:t>
            </a:r>
          </a:p>
        </p:txBody>
      </p:sp>
    </p:spTree>
    <p:extLst>
      <p:ext uri="{BB962C8B-B14F-4D97-AF65-F5344CB8AC3E}">
        <p14:creationId xmlns:p14="http://schemas.microsoft.com/office/powerpoint/2010/main" val="4247128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0742-B0F4-48AF-AB52-C2900BF1C10E}"/>
              </a:ext>
            </a:extLst>
          </p:cNvPr>
          <p:cNvSpPr>
            <a:spLocks noGrp="1"/>
          </p:cNvSpPr>
          <p:nvPr>
            <p:ph type="title"/>
          </p:nvPr>
        </p:nvSpPr>
        <p:spPr/>
        <p:txBody>
          <a:bodyPr/>
          <a:lstStyle/>
          <a:p>
            <a:r>
              <a:rPr lang="fr-FR"/>
              <a:t>Votre avis compte </a:t>
            </a:r>
            <a:br>
              <a:rPr lang="fr-FR"/>
            </a:br>
            <a:r>
              <a:rPr lang="fr-FR"/>
              <a:t>pour nous !  </a:t>
            </a:r>
            <a:endParaRPr lang="fr-CH"/>
          </a:p>
        </p:txBody>
      </p:sp>
      <p:sp>
        <p:nvSpPr>
          <p:cNvPr id="4" name="Rectangle 3">
            <a:extLst>
              <a:ext uri="{FF2B5EF4-FFF2-40B4-BE49-F238E27FC236}">
                <a16:creationId xmlns:a16="http://schemas.microsoft.com/office/drawing/2014/main" id="{AB4F5128-4EBE-4989-890F-F471BC3794B7}"/>
              </a:ext>
            </a:extLst>
          </p:cNvPr>
          <p:cNvSpPr/>
          <p:nvPr/>
        </p:nvSpPr>
        <p:spPr>
          <a:xfrm>
            <a:off x="2087139" y="4380510"/>
            <a:ext cx="4560148" cy="902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t>2 pépites que vous emportez avec vous </a:t>
            </a:r>
          </a:p>
          <a:p>
            <a:pPr marL="285750" indent="-285750">
              <a:buFont typeface="Arial" panose="020B0604020202020204" pitchFamily="34" charset="0"/>
              <a:buChar char="•"/>
            </a:pPr>
            <a:r>
              <a:rPr lang="fr-FR" dirty="0"/>
              <a:t>Choses que nous pouvons améliorer</a:t>
            </a:r>
          </a:p>
          <a:p>
            <a:pPr marL="285750" indent="-285750">
              <a:buFont typeface="Arial" panose="020B0604020202020204" pitchFamily="34" charset="0"/>
              <a:buChar char="•"/>
            </a:pPr>
            <a:r>
              <a:rPr lang="fr-FR" dirty="0"/>
              <a:t>Votre adresse email pour recevoir les slides</a:t>
            </a:r>
            <a:endParaRPr lang="fr-CH" dirty="0"/>
          </a:p>
        </p:txBody>
      </p:sp>
    </p:spTree>
    <p:extLst>
      <p:ext uri="{BB962C8B-B14F-4D97-AF65-F5344CB8AC3E}">
        <p14:creationId xmlns:p14="http://schemas.microsoft.com/office/powerpoint/2010/main" val="2014365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0E90-A001-4F33-9D50-D586FA4AC2F9}"/>
              </a:ext>
            </a:extLst>
          </p:cNvPr>
          <p:cNvSpPr>
            <a:spLocks noGrp="1"/>
          </p:cNvSpPr>
          <p:nvPr>
            <p:ph type="title"/>
          </p:nvPr>
        </p:nvSpPr>
        <p:spPr>
          <a:xfrm>
            <a:off x="628650" y="457200"/>
            <a:ext cx="8058148" cy="1174955"/>
          </a:xfrm>
        </p:spPr>
        <p:txBody>
          <a:bodyPr/>
          <a:lstStyle/>
          <a:p>
            <a:r>
              <a:rPr lang="fr-FR">
                <a:latin typeface="Arial Rounded MT Bold"/>
                <a:cs typeface="Poppins"/>
              </a:rPr>
              <a:t>Ce dont vous avez besoin </a:t>
            </a:r>
            <a:br>
              <a:rPr lang="fr-FR">
                <a:latin typeface="Arial Rounded MT Bold"/>
                <a:cs typeface="Poppins"/>
              </a:rPr>
            </a:br>
            <a:r>
              <a:rPr lang="fr-FR">
                <a:latin typeface="Arial Rounded MT Bold"/>
                <a:cs typeface="Poppins"/>
              </a:rPr>
              <a:t>pour suivre cet atelier</a:t>
            </a:r>
            <a:endParaRPr lang="fr-CH">
              <a:latin typeface="Arial Rounded MT Bold"/>
              <a:cs typeface="Poppins"/>
            </a:endParaRPr>
          </a:p>
        </p:txBody>
      </p:sp>
      <p:sp>
        <p:nvSpPr>
          <p:cNvPr id="3" name="Content Placeholder 2">
            <a:extLst>
              <a:ext uri="{FF2B5EF4-FFF2-40B4-BE49-F238E27FC236}">
                <a16:creationId xmlns:a16="http://schemas.microsoft.com/office/drawing/2014/main" id="{BFCF853F-9177-4D0C-B35E-66B94BE9BE80}"/>
              </a:ext>
            </a:extLst>
          </p:cNvPr>
          <p:cNvSpPr>
            <a:spLocks noGrp="1"/>
          </p:cNvSpPr>
          <p:nvPr>
            <p:ph idx="1"/>
          </p:nvPr>
        </p:nvSpPr>
        <p:spPr>
          <a:xfrm>
            <a:off x="628650" y="2498560"/>
            <a:ext cx="7892142" cy="4013881"/>
          </a:xfrm>
        </p:spPr>
        <p:txBody>
          <a:bodyPr vert="horz" lIns="91440" tIns="45720" rIns="91440" bIns="45720" rtlCol="0" anchor="t">
            <a:normAutofit/>
          </a:bodyPr>
          <a:lstStyle/>
          <a:p>
            <a:r>
              <a:rPr lang="fr-FR" sz="2400" b="1">
                <a:latin typeface="Poppins" pitchFamily="2" charset="77"/>
                <a:cs typeface="Poppins" pitchFamily="2" charset="77"/>
              </a:rPr>
              <a:t>Votre attention </a:t>
            </a:r>
            <a:r>
              <a:rPr lang="fr-FR" sz="2400">
                <a:latin typeface="Poppins" pitchFamily="2" charset="77"/>
                <a:cs typeface="Poppins" pitchFamily="2" charset="77"/>
                <a:sym typeface="Wingdings" panose="05000000000000000000" pitchFamily="2" charset="2"/>
              </a:rPr>
              <a:t> pas d’ordi, pas de de mobile jusqu’à 20h30</a:t>
            </a:r>
            <a:endParaRPr lang="fr-FR" sz="2400">
              <a:latin typeface="Poppins" pitchFamily="2" charset="77"/>
              <a:cs typeface="Poppins" pitchFamily="2" charset="77"/>
            </a:endParaRPr>
          </a:p>
          <a:p>
            <a:r>
              <a:rPr lang="fr-FR" sz="2400" b="1">
                <a:latin typeface="Poppins" pitchFamily="2" charset="77"/>
                <a:cs typeface="Poppins" pitchFamily="2" charset="77"/>
                <a:sym typeface="Wingdings" panose="05000000000000000000" pitchFamily="2" charset="2"/>
              </a:rPr>
              <a:t>Votre énergie </a:t>
            </a:r>
            <a:r>
              <a:rPr lang="fr-FR" sz="2400">
                <a:latin typeface="Poppins" pitchFamily="2" charset="77"/>
                <a:cs typeface="Poppins" pitchFamily="2" charset="77"/>
                <a:sym typeface="Wingdings" panose="05000000000000000000" pitchFamily="2" charset="2"/>
              </a:rPr>
              <a:t> changer régulièrement de posture si vous avez besoin</a:t>
            </a:r>
            <a:endParaRPr lang="fr-FR" sz="2400">
              <a:latin typeface="Poppins" pitchFamily="2" charset="77"/>
              <a:cs typeface="Poppins" pitchFamily="2" charset="77"/>
            </a:endParaRPr>
          </a:p>
          <a:p>
            <a:r>
              <a:rPr lang="fr-FR" sz="2400" b="1">
                <a:latin typeface="Poppins" pitchFamily="2" charset="77"/>
                <a:cs typeface="Poppins" pitchFamily="2" charset="77"/>
                <a:sym typeface="Wingdings" panose="05000000000000000000" pitchFamily="2" charset="2"/>
              </a:rPr>
              <a:t>Connaissances</a:t>
            </a:r>
            <a:r>
              <a:rPr lang="fr-FR" sz="2400">
                <a:latin typeface="Poppins" pitchFamily="2" charset="77"/>
                <a:cs typeface="Poppins" pitchFamily="2" charset="77"/>
                <a:sym typeface="Wingdings" panose="05000000000000000000" pitchFamily="2" charset="2"/>
              </a:rPr>
              <a:t>  les slides sont envoyées sous 24h mais vous pouvez prendre vos propres notes … en papier  </a:t>
            </a:r>
            <a:endParaRPr lang="fr-FR" sz="2400">
              <a:latin typeface="Poppins" pitchFamily="2" charset="77"/>
              <a:cs typeface="Poppins" pitchFamily="2" charset="77"/>
            </a:endParaRPr>
          </a:p>
          <a:p>
            <a:r>
              <a:rPr lang="fr-FR" sz="2400" b="1">
                <a:latin typeface="Poppins" pitchFamily="2" charset="77"/>
                <a:cs typeface="Poppins" pitchFamily="2" charset="77"/>
                <a:sym typeface="Wingdings" panose="05000000000000000000" pitchFamily="2" charset="2"/>
              </a:rPr>
              <a:t>Témoignages</a:t>
            </a:r>
            <a:r>
              <a:rPr lang="fr-FR" sz="2400">
                <a:latin typeface="Poppins" pitchFamily="2" charset="77"/>
                <a:cs typeface="Poppins" pitchFamily="2" charset="77"/>
                <a:sym typeface="Wingdings" panose="05000000000000000000" pitchFamily="2" charset="2"/>
              </a:rPr>
              <a:t>  n’hésitez pas à poser des questions!</a:t>
            </a:r>
            <a:endParaRPr lang="fr-FR" sz="2400">
              <a:latin typeface="Poppins" pitchFamily="2" charset="77"/>
              <a:cs typeface="Poppins" pitchFamily="2" charset="77"/>
            </a:endParaRPr>
          </a:p>
        </p:txBody>
      </p:sp>
      <p:pic>
        <p:nvPicPr>
          <p:cNvPr id="15" name="Image 16">
            <a:extLst>
              <a:ext uri="{FF2B5EF4-FFF2-40B4-BE49-F238E27FC236}">
                <a16:creationId xmlns:a16="http://schemas.microsoft.com/office/drawing/2014/main" id="{081DE2F8-3DC3-4A8D-9B7C-0F82792B7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892" y="544595"/>
            <a:ext cx="1613843" cy="875199"/>
          </a:xfrm>
          <a:prstGeom prst="rect">
            <a:avLst/>
          </a:prstGeom>
        </p:spPr>
      </p:pic>
    </p:spTree>
    <p:extLst>
      <p:ext uri="{BB962C8B-B14F-4D97-AF65-F5344CB8AC3E}">
        <p14:creationId xmlns:p14="http://schemas.microsoft.com/office/powerpoint/2010/main" val="1412085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36A1-A9ED-4FB8-ABBA-E104E81015D0}"/>
              </a:ext>
            </a:extLst>
          </p:cNvPr>
          <p:cNvSpPr>
            <a:spLocks noGrp="1"/>
          </p:cNvSpPr>
          <p:nvPr>
            <p:ph type="title"/>
          </p:nvPr>
        </p:nvSpPr>
        <p:spPr/>
        <p:txBody>
          <a:bodyPr/>
          <a:lstStyle/>
          <a:p>
            <a:r>
              <a:rPr lang="fr-FR"/>
              <a:t>Poursuivons la conversation ! </a:t>
            </a:r>
            <a:endParaRPr lang="fr-CH"/>
          </a:p>
        </p:txBody>
      </p:sp>
      <p:sp>
        <p:nvSpPr>
          <p:cNvPr id="3" name="Text Placeholder 2">
            <a:extLst>
              <a:ext uri="{FF2B5EF4-FFF2-40B4-BE49-F238E27FC236}">
                <a16:creationId xmlns:a16="http://schemas.microsoft.com/office/drawing/2014/main" id="{F45D2481-E8D0-4F94-8FD2-9197F04A1D73}"/>
              </a:ext>
            </a:extLst>
          </p:cNvPr>
          <p:cNvSpPr>
            <a:spLocks noGrp="1"/>
          </p:cNvSpPr>
          <p:nvPr>
            <p:ph type="body" idx="1"/>
          </p:nvPr>
        </p:nvSpPr>
        <p:spPr/>
        <p:txBody>
          <a:bodyPr/>
          <a:lstStyle/>
          <a:p>
            <a:r>
              <a:rPr lang="fr-FR"/>
              <a:t>www.paradigm21.ch</a:t>
            </a:r>
            <a:endParaRPr lang="fr-CH"/>
          </a:p>
        </p:txBody>
      </p:sp>
      <p:sp>
        <p:nvSpPr>
          <p:cNvPr id="5" name="ZoneTexte 4">
            <a:extLst>
              <a:ext uri="{FF2B5EF4-FFF2-40B4-BE49-F238E27FC236}">
                <a16:creationId xmlns:a16="http://schemas.microsoft.com/office/drawing/2014/main" id="{CECDC2D5-137C-834F-9051-FBF4FB41C477}"/>
              </a:ext>
            </a:extLst>
          </p:cNvPr>
          <p:cNvSpPr txBox="1"/>
          <p:nvPr/>
        </p:nvSpPr>
        <p:spPr>
          <a:xfrm>
            <a:off x="623888" y="5837688"/>
            <a:ext cx="3186546" cy="923330"/>
          </a:xfrm>
          <a:prstGeom prst="rect">
            <a:avLst/>
          </a:prstGeom>
          <a:noFill/>
        </p:spPr>
        <p:txBody>
          <a:bodyPr wrap="square" rtlCol="0">
            <a:spAutoFit/>
          </a:bodyPr>
          <a:lstStyle/>
          <a:p>
            <a:r>
              <a:rPr lang="fr-FR" b="1"/>
              <a:t>Manon </a:t>
            </a:r>
            <a:r>
              <a:rPr lang="fr-FR" b="1" err="1"/>
              <a:t>Pétermann</a:t>
            </a:r>
            <a:endParaRPr lang="fr-FR" b="1"/>
          </a:p>
          <a:p>
            <a:r>
              <a:rPr lang="fr-FR">
                <a:hlinkClick r:id="rId2"/>
              </a:rPr>
              <a:t>manon@paradigm21.ch</a:t>
            </a:r>
            <a:endParaRPr lang="fr-FR"/>
          </a:p>
          <a:p>
            <a:r>
              <a:rPr lang="fr-FR"/>
              <a:t>+41 76 386 02 74</a:t>
            </a:r>
          </a:p>
        </p:txBody>
      </p:sp>
      <p:sp>
        <p:nvSpPr>
          <p:cNvPr id="6" name="ZoneTexte 5">
            <a:extLst>
              <a:ext uri="{FF2B5EF4-FFF2-40B4-BE49-F238E27FC236}">
                <a16:creationId xmlns:a16="http://schemas.microsoft.com/office/drawing/2014/main" id="{805301A3-B310-154D-84D9-4416E7ED52E1}"/>
              </a:ext>
            </a:extLst>
          </p:cNvPr>
          <p:cNvSpPr txBox="1"/>
          <p:nvPr/>
        </p:nvSpPr>
        <p:spPr>
          <a:xfrm>
            <a:off x="5333568" y="5837688"/>
            <a:ext cx="3186546" cy="923330"/>
          </a:xfrm>
          <a:prstGeom prst="rect">
            <a:avLst/>
          </a:prstGeom>
          <a:noFill/>
        </p:spPr>
        <p:txBody>
          <a:bodyPr wrap="square" rtlCol="0">
            <a:spAutoFit/>
          </a:bodyPr>
          <a:lstStyle/>
          <a:p>
            <a:r>
              <a:rPr lang="fr-FR" b="1" err="1"/>
              <a:t>Corina</a:t>
            </a:r>
            <a:r>
              <a:rPr lang="fr-FR" b="1"/>
              <a:t> </a:t>
            </a:r>
            <a:r>
              <a:rPr lang="fr-FR" b="1" err="1"/>
              <a:t>Lupu</a:t>
            </a:r>
            <a:endParaRPr lang="fr-FR" b="1"/>
          </a:p>
          <a:p>
            <a:r>
              <a:rPr lang="fr-FR">
                <a:hlinkClick r:id="rId3"/>
              </a:rPr>
              <a:t>corina@paradigm21.ch</a:t>
            </a:r>
            <a:endParaRPr lang="fr-FR"/>
          </a:p>
          <a:p>
            <a:r>
              <a:rPr lang="fr-FR"/>
              <a:t>+41 78 734 30 90</a:t>
            </a:r>
          </a:p>
        </p:txBody>
      </p:sp>
    </p:spTree>
    <p:extLst>
      <p:ext uri="{BB962C8B-B14F-4D97-AF65-F5344CB8AC3E}">
        <p14:creationId xmlns:p14="http://schemas.microsoft.com/office/powerpoint/2010/main" val="4013725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6AC-C53C-43DD-8A23-380FE3FD0F28}"/>
              </a:ext>
            </a:extLst>
          </p:cNvPr>
          <p:cNvSpPr>
            <a:spLocks noGrp="1"/>
          </p:cNvSpPr>
          <p:nvPr>
            <p:ph type="title"/>
          </p:nvPr>
        </p:nvSpPr>
        <p:spPr>
          <a:xfrm>
            <a:off x="623888" y="388283"/>
            <a:ext cx="7886700" cy="1869203"/>
          </a:xfrm>
        </p:spPr>
        <p:txBody>
          <a:bodyPr>
            <a:normAutofit/>
          </a:bodyPr>
          <a:lstStyle/>
          <a:p>
            <a:r>
              <a:rPr lang="fr-FR"/>
              <a:t>1. Tour d’ouverture </a:t>
            </a:r>
            <a:endParaRPr lang="fr-CH"/>
          </a:p>
        </p:txBody>
      </p:sp>
      <p:sp>
        <p:nvSpPr>
          <p:cNvPr id="4" name="Text Placeholder 3">
            <a:extLst>
              <a:ext uri="{FF2B5EF4-FFF2-40B4-BE49-F238E27FC236}">
                <a16:creationId xmlns:a16="http://schemas.microsoft.com/office/drawing/2014/main" id="{27C0588B-DE59-4564-BA6A-8D836278E3BC}"/>
              </a:ext>
            </a:extLst>
          </p:cNvPr>
          <p:cNvSpPr>
            <a:spLocks noGrp="1"/>
          </p:cNvSpPr>
          <p:nvPr>
            <p:ph type="body" idx="1"/>
          </p:nvPr>
        </p:nvSpPr>
        <p:spPr>
          <a:xfrm>
            <a:off x="623888" y="2387359"/>
            <a:ext cx="7886700" cy="1228044"/>
          </a:xfrm>
        </p:spPr>
        <p:txBody>
          <a:bodyPr vert="horz" lIns="91440" tIns="45720" rIns="91440" bIns="45720" rtlCol="0" anchor="t">
            <a:normAutofit/>
          </a:bodyPr>
          <a:lstStyle/>
          <a:p>
            <a:pPr marL="342900" indent="-342900">
              <a:lnSpc>
                <a:spcPct val="100000"/>
              </a:lnSpc>
              <a:spcBef>
                <a:spcPts val="0"/>
              </a:spcBef>
              <a:buFont typeface="Arial" panose="020B0604020202020204" pitchFamily="34" charset="0"/>
              <a:buChar char="•"/>
            </a:pPr>
            <a:r>
              <a:rPr lang="fr-FR"/>
              <a:t>Comment je me sens? </a:t>
            </a:r>
            <a:endParaRPr lang="en-US"/>
          </a:p>
          <a:p>
            <a:pPr marL="342900" indent="-342900">
              <a:lnSpc>
                <a:spcPct val="100000"/>
              </a:lnSpc>
              <a:spcBef>
                <a:spcPts val="0"/>
              </a:spcBef>
              <a:buFont typeface="Arial" panose="020B0604020202020204" pitchFamily="34" charset="0"/>
              <a:buChar char="•"/>
            </a:pPr>
            <a:r>
              <a:rPr lang="fr-FR"/>
              <a:t>Qui suis-je et qu’est-ce qui m’amène ici?</a:t>
            </a:r>
          </a:p>
          <a:p>
            <a:pPr lvl="2"/>
            <a:r>
              <a:rPr lang="fr-FR">
                <a:latin typeface="Arial Rounded MT Bold"/>
                <a:cs typeface="Poppins"/>
              </a:rPr>
              <a:t>			</a:t>
            </a:r>
            <a:r>
              <a:rPr lang="fr-FR">
                <a:solidFill>
                  <a:srgbClr val="898989"/>
                </a:solidFill>
                <a:latin typeface="Arial Rounded MT Bold"/>
                <a:cs typeface="Poppins"/>
              </a:rPr>
              <a:t> </a:t>
            </a:r>
            <a:endParaRPr lang="fr-FR">
              <a:solidFill>
                <a:schemeClr val="bg1"/>
              </a:solidFill>
            </a:endParaRPr>
          </a:p>
        </p:txBody>
      </p:sp>
      <p:sp>
        <p:nvSpPr>
          <p:cNvPr id="3" name="Rectangle 2">
            <a:extLst>
              <a:ext uri="{FF2B5EF4-FFF2-40B4-BE49-F238E27FC236}">
                <a16:creationId xmlns:a16="http://schemas.microsoft.com/office/drawing/2014/main" id="{75BA7E3B-672F-EB45-A970-AFAEE0E18B72}"/>
              </a:ext>
            </a:extLst>
          </p:cNvPr>
          <p:cNvSpPr/>
          <p:nvPr/>
        </p:nvSpPr>
        <p:spPr>
          <a:xfrm>
            <a:off x="726159" y="3844004"/>
            <a:ext cx="4753900" cy="2146742"/>
          </a:xfrm>
          <a:prstGeom prst="rect">
            <a:avLst/>
          </a:prstGeom>
          <a:ln>
            <a:solidFill>
              <a:schemeClr val="bg1"/>
            </a:solidFill>
          </a:ln>
        </p:spPr>
        <p:txBody>
          <a:bodyPr wrap="square" anchor="t">
            <a:spAutoFit/>
          </a:bodyPr>
          <a:lstStyle/>
          <a:p>
            <a:r>
              <a:rPr lang="fr-FR" dirty="0">
                <a:solidFill>
                  <a:schemeClr val="bg1"/>
                </a:solidFill>
                <a:latin typeface="Arial Rounded MT Bold"/>
              </a:rPr>
              <a:t>1-2-4-ALL</a:t>
            </a:r>
            <a:endParaRPr lang="fr-CH" dirty="0">
              <a:solidFill>
                <a:schemeClr val="bg1"/>
              </a:solidFill>
              <a:latin typeface="Arial Rounded MT Bold"/>
            </a:endParaRPr>
          </a:p>
          <a:p>
            <a:br>
              <a:rPr lang="fr-CH" dirty="0">
                <a:solidFill>
                  <a:schemeClr val="bg1"/>
                </a:solidFill>
                <a:latin typeface="Arial Rounded MT Bold"/>
              </a:rPr>
            </a:br>
            <a:r>
              <a:rPr lang="fr-CH" dirty="0">
                <a:solidFill>
                  <a:schemeClr val="bg1"/>
                </a:solidFill>
                <a:latin typeface="Arial Rounded MT Bold"/>
              </a:rPr>
              <a:t>1mn de réflexion individuelle</a:t>
            </a:r>
          </a:p>
          <a:p>
            <a:pPr>
              <a:spcBef>
                <a:spcPts val="300"/>
              </a:spcBef>
            </a:pPr>
            <a:r>
              <a:rPr lang="fr-CH" dirty="0">
                <a:solidFill>
                  <a:schemeClr val="bg1"/>
                </a:solidFill>
                <a:latin typeface="Arial Rounded MT Bold"/>
              </a:rPr>
              <a:t>2mn d’échange à deux</a:t>
            </a:r>
          </a:p>
          <a:p>
            <a:pPr>
              <a:spcBef>
                <a:spcPts val="300"/>
              </a:spcBef>
            </a:pPr>
            <a:r>
              <a:rPr lang="fr-CH" dirty="0">
                <a:solidFill>
                  <a:schemeClr val="bg1"/>
                </a:solidFill>
                <a:latin typeface="Arial Rounded MT Bold"/>
              </a:rPr>
              <a:t>4mn d’échange à quatre</a:t>
            </a:r>
          </a:p>
          <a:p>
            <a:pPr>
              <a:spcBef>
                <a:spcPts val="300"/>
              </a:spcBef>
            </a:pPr>
            <a:r>
              <a:rPr lang="fr-CH" dirty="0">
                <a:solidFill>
                  <a:schemeClr val="bg1"/>
                </a:solidFill>
                <a:latin typeface="Arial Rounded MT Bold"/>
              </a:rPr>
              <a:t>1mn de retour à l’ensemble du groupe </a:t>
            </a:r>
          </a:p>
          <a:p>
            <a:endParaRPr lang="fr-FR" dirty="0"/>
          </a:p>
        </p:txBody>
      </p:sp>
    </p:spTree>
    <p:extLst>
      <p:ext uri="{BB962C8B-B14F-4D97-AF65-F5344CB8AC3E}">
        <p14:creationId xmlns:p14="http://schemas.microsoft.com/office/powerpoint/2010/main" val="85948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6AC-C53C-43DD-8A23-380FE3FD0F28}"/>
              </a:ext>
            </a:extLst>
          </p:cNvPr>
          <p:cNvSpPr>
            <a:spLocks noGrp="1"/>
          </p:cNvSpPr>
          <p:nvPr>
            <p:ph type="title"/>
          </p:nvPr>
        </p:nvSpPr>
        <p:spPr/>
        <p:txBody>
          <a:bodyPr>
            <a:normAutofit/>
          </a:bodyPr>
          <a:lstStyle/>
          <a:p>
            <a:r>
              <a:rPr lang="fr-FR"/>
              <a:t>2. Organisation agile : de quoi parle-t-on?</a:t>
            </a:r>
            <a:endParaRPr lang="fr-CH"/>
          </a:p>
        </p:txBody>
      </p:sp>
      <p:sp>
        <p:nvSpPr>
          <p:cNvPr id="4" name="Text Placeholder 3">
            <a:extLst>
              <a:ext uri="{FF2B5EF4-FFF2-40B4-BE49-F238E27FC236}">
                <a16:creationId xmlns:a16="http://schemas.microsoft.com/office/drawing/2014/main" id="{27C0588B-DE59-4564-BA6A-8D836278E3BC}"/>
              </a:ext>
            </a:extLst>
          </p:cNvPr>
          <p:cNvSpPr>
            <a:spLocks noGrp="1"/>
          </p:cNvSpPr>
          <p:nvPr>
            <p:ph type="body" idx="1"/>
          </p:nvPr>
        </p:nvSpPr>
        <p:spPr/>
        <p:txBody>
          <a:bodyPr/>
          <a:lstStyle/>
          <a:p>
            <a:r>
              <a:rPr lang="fr-FR"/>
              <a:t>Les concepts et définitions à connaître sur l’agilité et son impact sur la structure organisationnelle</a:t>
            </a:r>
            <a:endParaRPr lang="fr-CH"/>
          </a:p>
        </p:txBody>
      </p:sp>
    </p:spTree>
    <p:extLst>
      <p:ext uri="{BB962C8B-B14F-4D97-AF65-F5344CB8AC3E}">
        <p14:creationId xmlns:p14="http://schemas.microsoft.com/office/powerpoint/2010/main" val="166338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998B-F447-4E62-B5B4-65701D6B1C9D}"/>
              </a:ext>
            </a:extLst>
          </p:cNvPr>
          <p:cNvSpPr>
            <a:spLocks noGrp="1"/>
          </p:cNvSpPr>
          <p:nvPr>
            <p:ph type="title"/>
          </p:nvPr>
        </p:nvSpPr>
        <p:spPr/>
        <p:txBody>
          <a:bodyPr/>
          <a:lstStyle/>
          <a:p>
            <a:r>
              <a:rPr lang="fr-FR"/>
              <a:t>QUIZZ de l’organisation agile</a:t>
            </a:r>
            <a:endParaRPr lang="fr-CH"/>
          </a:p>
        </p:txBody>
      </p:sp>
      <p:sp>
        <p:nvSpPr>
          <p:cNvPr id="3" name="Content Placeholder 2">
            <a:extLst>
              <a:ext uri="{FF2B5EF4-FFF2-40B4-BE49-F238E27FC236}">
                <a16:creationId xmlns:a16="http://schemas.microsoft.com/office/drawing/2014/main" id="{51DCADA6-0D43-4A36-8EF5-99E4F34F51EF}"/>
              </a:ext>
            </a:extLst>
          </p:cNvPr>
          <p:cNvSpPr>
            <a:spLocks noGrp="1"/>
          </p:cNvSpPr>
          <p:nvPr>
            <p:ph idx="1"/>
          </p:nvPr>
        </p:nvSpPr>
        <p:spPr>
          <a:xfrm>
            <a:off x="515711" y="2614893"/>
            <a:ext cx="7276859" cy="3041628"/>
          </a:xfrm>
        </p:spPr>
        <p:txBody>
          <a:bodyPr>
            <a:normAutofit/>
          </a:bodyPr>
          <a:lstStyle/>
          <a:p>
            <a:pPr lvl="1"/>
            <a:r>
              <a:rPr lang="fr-FR"/>
              <a:t>Définition de l’agilité</a:t>
            </a:r>
          </a:p>
          <a:p>
            <a:pPr lvl="1"/>
            <a:r>
              <a:rPr lang="fr-FR"/>
              <a:t>Pourquoi l’agilité est-elle pertinente aujourd’hui? </a:t>
            </a:r>
          </a:p>
          <a:p>
            <a:pPr lvl="1"/>
            <a:r>
              <a:rPr lang="fr-FR"/>
              <a:t>Les différents types de structures organisationnelles</a:t>
            </a:r>
          </a:p>
          <a:p>
            <a:pPr lvl="1"/>
            <a:r>
              <a:rPr lang="fr-FR"/>
              <a:t>Qu’est-ce qu’une structure agile?</a:t>
            </a:r>
          </a:p>
          <a:p>
            <a:pPr marL="457200" lvl="1" indent="0">
              <a:buNone/>
            </a:pPr>
            <a:endParaRPr lang="fr-FR"/>
          </a:p>
          <a:p>
            <a:pPr marL="457200" lvl="1" indent="0">
              <a:buNone/>
            </a:pPr>
            <a:endParaRPr lang="fr-CH"/>
          </a:p>
        </p:txBody>
      </p:sp>
      <p:pic>
        <p:nvPicPr>
          <p:cNvPr id="4" name="Image 3">
            <a:extLst>
              <a:ext uri="{FF2B5EF4-FFF2-40B4-BE49-F238E27FC236}">
                <a16:creationId xmlns:a16="http://schemas.microsoft.com/office/drawing/2014/main" id="{929C1F62-4992-1D43-88BE-E30441595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648" y="5764060"/>
            <a:ext cx="1613843" cy="875199"/>
          </a:xfrm>
          <a:prstGeom prst="rect">
            <a:avLst/>
          </a:prstGeom>
        </p:spPr>
      </p:pic>
    </p:spTree>
    <p:extLst>
      <p:ext uri="{BB962C8B-B14F-4D97-AF65-F5344CB8AC3E}">
        <p14:creationId xmlns:p14="http://schemas.microsoft.com/office/powerpoint/2010/main" val="2611230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9D7CFB-0864-4ACF-92F7-DA2529460AFA}"/>
              </a:ext>
            </a:extLst>
          </p:cNvPr>
          <p:cNvSpPr>
            <a:spLocks noGrp="1"/>
          </p:cNvSpPr>
          <p:nvPr>
            <p:ph type="title"/>
          </p:nvPr>
        </p:nvSpPr>
        <p:spPr>
          <a:xfrm>
            <a:off x="623888" y="1709739"/>
            <a:ext cx="8124696" cy="1869203"/>
          </a:xfrm>
        </p:spPr>
        <p:txBody>
          <a:bodyPr>
            <a:normAutofit/>
          </a:bodyPr>
          <a:lstStyle/>
          <a:p>
            <a:r>
              <a:rPr lang="fr-FR"/>
              <a:t>L’organisation agile: définition</a:t>
            </a:r>
            <a:endParaRPr lang="fr-CH"/>
          </a:p>
        </p:txBody>
      </p:sp>
      <p:sp>
        <p:nvSpPr>
          <p:cNvPr id="5" name="Text Placeholder 4">
            <a:extLst>
              <a:ext uri="{FF2B5EF4-FFF2-40B4-BE49-F238E27FC236}">
                <a16:creationId xmlns:a16="http://schemas.microsoft.com/office/drawing/2014/main" id="{FAF9638F-6A70-45F6-B3E9-60041F939A73}"/>
              </a:ext>
            </a:extLst>
          </p:cNvPr>
          <p:cNvSpPr>
            <a:spLocks noGrp="1"/>
          </p:cNvSpPr>
          <p:nvPr>
            <p:ph type="body" idx="1"/>
          </p:nvPr>
        </p:nvSpPr>
        <p:spPr/>
        <p:txBody>
          <a:bodyPr/>
          <a:lstStyle/>
          <a:p>
            <a:endParaRPr lang="fr-FR"/>
          </a:p>
          <a:p>
            <a:r>
              <a:rPr lang="fr-FR"/>
              <a:t>Je connais </a:t>
            </a:r>
            <a:r>
              <a:rPr lang="fr-FR">
                <a:sym typeface="Wingdings" panose="05000000000000000000" pitchFamily="2" charset="2"/>
              </a:rPr>
              <a:t> lever la main</a:t>
            </a:r>
            <a:endParaRPr lang="fr-FR"/>
          </a:p>
          <a:p>
            <a:endParaRPr lang="fr-FR"/>
          </a:p>
          <a:p>
            <a:endParaRPr lang="fr-CH"/>
          </a:p>
        </p:txBody>
      </p:sp>
    </p:spTree>
    <p:extLst>
      <p:ext uri="{BB962C8B-B14F-4D97-AF65-F5344CB8AC3E}">
        <p14:creationId xmlns:p14="http://schemas.microsoft.com/office/powerpoint/2010/main" val="40575890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135F38090190459A24A7628F6B0F7F" ma:contentTypeVersion="10" ma:contentTypeDescription="Crée un document." ma:contentTypeScope="" ma:versionID="ffe2a0f2f39e695e09ea731c505aff4c">
  <xsd:schema xmlns:xsd="http://www.w3.org/2001/XMLSchema" xmlns:xs="http://www.w3.org/2001/XMLSchema" xmlns:p="http://schemas.microsoft.com/office/2006/metadata/properties" xmlns:ns2="97ceadac-3e7e-4a3b-8d9b-0f85e2d0ff8f" xmlns:ns3="95750585-4452-4ec8-b53e-d0b0f1effab1" targetNamespace="http://schemas.microsoft.com/office/2006/metadata/properties" ma:root="true" ma:fieldsID="452b8ddb0576e8362a5019683465493e" ns2:_="" ns3:_="">
    <xsd:import namespace="97ceadac-3e7e-4a3b-8d9b-0f85e2d0ff8f"/>
    <xsd:import namespace="95750585-4452-4ec8-b53e-d0b0f1effa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eadac-3e7e-4a3b-8d9b-0f85e2d0f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750585-4452-4ec8-b53e-d0b0f1effab1"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4A27EC-547A-49AD-9D8C-CC97F9C586F7}">
  <ds:schemaRefs>
    <ds:schemaRef ds:uri="95750585-4452-4ec8-b53e-d0b0f1effab1"/>
    <ds:schemaRef ds:uri="97ceadac-3e7e-4a3b-8d9b-0f85e2d0ff8f"/>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40DBB966-B8BA-47EA-B992-74A1FA775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eadac-3e7e-4a3b-8d9b-0f85e2d0ff8f"/>
    <ds:schemaRef ds:uri="95750585-4452-4ec8-b53e-d0b0f1eff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A52967-075C-4A8D-A3EA-6F3B53C221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TotalTime>
  <Words>3251</Words>
  <Application>Microsoft Macintosh PowerPoint</Application>
  <PresentationFormat>Affichage à l'écran (4:3)</PresentationFormat>
  <Paragraphs>583</Paragraphs>
  <Slides>50</Slides>
  <Notes>19</Notes>
  <HiddenSlides>1</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50</vt:i4>
      </vt:variant>
    </vt:vector>
  </HeadingPairs>
  <TitlesOfParts>
    <vt:vector size="59" baseType="lpstr">
      <vt:lpstr>Arial</vt:lpstr>
      <vt:lpstr>Wingdings</vt:lpstr>
      <vt:lpstr>Impact</vt:lpstr>
      <vt:lpstr>Calibri Light</vt:lpstr>
      <vt:lpstr>Poppins</vt:lpstr>
      <vt:lpstr>Poppins Light</vt:lpstr>
      <vt:lpstr>Arial Rounded MT Bold</vt:lpstr>
      <vt:lpstr>Calibri</vt:lpstr>
      <vt:lpstr>Office Theme</vt:lpstr>
      <vt:lpstr>Organisation agile : structure et évolution</vt:lpstr>
      <vt:lpstr>Paradigm21</vt:lpstr>
      <vt:lpstr>Nos parcours </vt:lpstr>
      <vt:lpstr>Agenda du meet-up</vt:lpstr>
      <vt:lpstr>Ce dont vous avez besoin  pour suivre cet atelier</vt:lpstr>
      <vt:lpstr>1. Tour d’ouverture </vt:lpstr>
      <vt:lpstr>2. Organisation agile : de quoi parle-t-on?</vt:lpstr>
      <vt:lpstr>QUIZZ de l’organisation agile</vt:lpstr>
      <vt:lpstr>L’organisation agile: définition</vt:lpstr>
      <vt:lpstr>Quelques idées reçues sur l'agilité</vt:lpstr>
      <vt:lpstr>Définition</vt:lpstr>
      <vt:lpstr>Pourquoi l’agilité est-elle pertinente aujourd’hui?</vt:lpstr>
      <vt:lpstr>Pourquoi?</vt:lpstr>
      <vt:lpstr>Pourquoi?</vt:lpstr>
      <vt:lpstr>Les différents types de structures</vt:lpstr>
      <vt:lpstr>Présentation PowerPoint</vt:lpstr>
      <vt:lpstr>a. Structures hiérarchiques</vt:lpstr>
      <vt:lpstr>L’organisation personnalisée</vt:lpstr>
      <vt:lpstr>L’organisation bureaucratique</vt:lpstr>
      <vt:lpstr>L’organisation pyramidale</vt:lpstr>
      <vt:lpstr>L’organisation duale</vt:lpstr>
      <vt:lpstr>b. Structures aplaties</vt:lpstr>
      <vt:lpstr>Structure horizontarchique</vt:lpstr>
      <vt:lpstr>Structure Holacratique/Sociocratique</vt:lpstr>
      <vt:lpstr>Structure en réseau</vt:lpstr>
      <vt:lpstr>Répartition de l’autorité</vt:lpstr>
      <vt:lpstr>Qu’est-ce qu’une structure agile? </vt:lpstr>
      <vt:lpstr>Agilité : définition </vt:lpstr>
      <vt:lpstr>Agilité : définition</vt:lpstr>
      <vt:lpstr>Organisation agile –  Les caractéristiques clés </vt:lpstr>
      <vt:lpstr>Organisation agile –  Distribution de l’autorité</vt:lpstr>
      <vt:lpstr>3. Présentation de Peerdom</vt:lpstr>
      <vt:lpstr>Présentation PowerPoint</vt:lpstr>
      <vt:lpstr>4. Témoignage de</vt:lpstr>
      <vt:lpstr>Présentation PowerPoint</vt:lpstr>
      <vt:lpstr> La durabilité est au cœur de mon activité professionnelle et de mes valeurs personnelles    </vt:lpstr>
      <vt:lpstr>Vidéo 5 ans</vt:lpstr>
      <vt:lpstr>#Human</vt:lpstr>
      <vt:lpstr>Présentation PowerPoint</vt:lpstr>
      <vt:lpstr>Présentation PowerPoint</vt:lpstr>
      <vt:lpstr>#loycocracy(+)</vt:lpstr>
      <vt:lpstr>#loycocracy(-)</vt:lpstr>
      <vt:lpstr>En synthèse</vt:lpstr>
      <vt:lpstr>Les concepts clés</vt:lpstr>
      <vt:lpstr>Votre boîte à outils</vt:lpstr>
      <vt:lpstr>Témoignage</vt:lpstr>
      <vt:lpstr>A vous de jouer ! </vt:lpstr>
      <vt:lpstr>5. Tour de clôture</vt:lpstr>
      <vt:lpstr>Votre avis compte  pour nous !  </vt:lpstr>
      <vt:lpstr>Poursuivons la conversation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Gouvernance distribuée : les différents modes de prise de décision</dc:title>
  <dc:creator>Manon Pétermann</dc:creator>
  <cp:lastModifiedBy>Manon Petermann</cp:lastModifiedBy>
  <cp:revision>12</cp:revision>
  <dcterms:created xsi:type="dcterms:W3CDTF">2019-09-25T08:02:39Z</dcterms:created>
  <dcterms:modified xsi:type="dcterms:W3CDTF">2019-10-29T17:34:30Z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0x010100AD135F38090190459A24A7628F6B0F7F</vt:lpwstr>
  </property>
</Properties>
</file>